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autoCompressPictures="0">
  <p:sldMasterIdLst>
    <p:sldMasterId id="2147483696" r:id="rId4"/>
  </p:sldMasterIdLst>
  <p:notesMasterIdLst>
    <p:notesMasterId r:id="rId25"/>
  </p:notesMasterIdLst>
  <p:handoutMasterIdLst>
    <p:handoutMasterId r:id="rId26"/>
  </p:handoutMasterIdLst>
  <p:sldIdLst>
    <p:sldId id="285" r:id="rId5"/>
    <p:sldId id="330" r:id="rId6"/>
    <p:sldId id="333" r:id="rId7"/>
    <p:sldId id="332" r:id="rId8"/>
    <p:sldId id="300" r:id="rId9"/>
    <p:sldId id="334" r:id="rId10"/>
    <p:sldId id="335" r:id="rId11"/>
    <p:sldId id="336" r:id="rId12"/>
    <p:sldId id="337" r:id="rId13"/>
    <p:sldId id="338" r:id="rId14"/>
    <p:sldId id="344" r:id="rId15"/>
    <p:sldId id="339" r:id="rId16"/>
    <p:sldId id="340" r:id="rId17"/>
    <p:sldId id="341" r:id="rId18"/>
    <p:sldId id="342" r:id="rId19"/>
    <p:sldId id="343" r:id="rId20"/>
    <p:sldId id="347" r:id="rId21"/>
    <p:sldId id="321" r:id="rId22"/>
    <p:sldId id="346" r:id="rId23"/>
    <p:sldId id="345" r:id="rId24"/>
  </p:sldIdLst>
  <p:sldSz cx="12192000" cy="6858000"/>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9900"/>
    <a:srgbClr val="FEBC02"/>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0453" autoAdjust="0"/>
    <p:restoredTop sz="95326" autoAdjust="0"/>
  </p:normalViewPr>
  <p:slideViewPr>
    <p:cSldViewPr snapToGrid="0">
      <p:cViewPr>
        <p:scale>
          <a:sx n="81" d="100"/>
          <a:sy n="81" d="100"/>
        </p:scale>
        <p:origin x="504" y="20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handoutMaster" Target="handoutMasters/handoutMaster1.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presProps" Target="presProps.xml"/><Relationship Id="rId30"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50443" y="0"/>
            <a:ext cx="2945659" cy="498056"/>
          </a:xfrm>
          <a:prstGeom prst="rect">
            <a:avLst/>
          </a:prstGeom>
        </p:spPr>
        <p:txBody>
          <a:bodyPr vert="horz" lIns="91440" tIns="45720" rIns="91440" bIns="45720" rtlCol="0"/>
          <a:lstStyle>
            <a:lvl1pPr algn="r">
              <a:defRPr sz="1200"/>
            </a:lvl1pPr>
          </a:lstStyle>
          <a:p>
            <a:fld id="{A0017263-D021-4D40-9A3F-72126CD0BD6C}" type="datetimeFigureOut">
              <a:rPr lang="en-GB" smtClean="0"/>
              <a:t>03/12/2023</a:t>
            </a:fld>
            <a:endParaRPr lang="en-GB"/>
          </a:p>
        </p:txBody>
      </p:sp>
      <p:sp>
        <p:nvSpPr>
          <p:cNvPr id="4" name="Footer Placeholder 3"/>
          <p:cNvSpPr>
            <a:spLocks noGrp="1"/>
          </p:cNvSpPr>
          <p:nvPr>
            <p:ph type="ftr" sz="quarter" idx="2"/>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50443" y="9428584"/>
            <a:ext cx="2945659" cy="498055"/>
          </a:xfrm>
          <a:prstGeom prst="rect">
            <a:avLst/>
          </a:prstGeom>
        </p:spPr>
        <p:txBody>
          <a:bodyPr vert="horz" lIns="91440" tIns="45720" rIns="91440" bIns="45720" rtlCol="0" anchor="b"/>
          <a:lstStyle>
            <a:lvl1pPr algn="r">
              <a:defRPr sz="1200"/>
            </a:lvl1pPr>
          </a:lstStyle>
          <a:p>
            <a:fld id="{CC18A0AF-A355-4936-9BA3-2FB22D698E2A}" type="slidenum">
              <a:rPr lang="en-GB" smtClean="0"/>
              <a:t>‹#›</a:t>
            </a:fld>
            <a:endParaRPr lang="en-GB"/>
          </a:p>
        </p:txBody>
      </p:sp>
    </p:spTree>
    <p:extLst>
      <p:ext uri="{BB962C8B-B14F-4D97-AF65-F5344CB8AC3E}">
        <p14:creationId xmlns:p14="http://schemas.microsoft.com/office/powerpoint/2010/main" val="411225957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50443" y="0"/>
            <a:ext cx="2945659" cy="498056"/>
          </a:xfrm>
          <a:prstGeom prst="rect">
            <a:avLst/>
          </a:prstGeom>
        </p:spPr>
        <p:txBody>
          <a:bodyPr vert="horz" lIns="91440" tIns="45720" rIns="91440" bIns="45720" rtlCol="0"/>
          <a:lstStyle>
            <a:lvl1pPr algn="r">
              <a:defRPr sz="1200"/>
            </a:lvl1pPr>
          </a:lstStyle>
          <a:p>
            <a:fld id="{E3938646-CEA8-41F9-BD9F-D1FA107D99CC}" type="datetimeFigureOut">
              <a:rPr lang="en-US" smtClean="0"/>
              <a:t>12/3/2023</a:t>
            </a:fld>
            <a:endParaRPr lang="en-US" dirty="0"/>
          </a:p>
        </p:txBody>
      </p:sp>
      <p:sp>
        <p:nvSpPr>
          <p:cNvPr id="4" name="Slide Image Placeholder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79768" y="4777194"/>
            <a:ext cx="5438140" cy="3908614"/>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9428584"/>
            <a:ext cx="2945659" cy="498055"/>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50443" y="9428584"/>
            <a:ext cx="2945659" cy="498055"/>
          </a:xfrm>
          <a:prstGeom prst="rect">
            <a:avLst/>
          </a:prstGeom>
        </p:spPr>
        <p:txBody>
          <a:bodyPr vert="horz" lIns="91440" tIns="45720" rIns="91440" bIns="45720" rtlCol="0" anchor="b"/>
          <a:lstStyle>
            <a:lvl1pPr algn="r">
              <a:defRPr sz="1200"/>
            </a:lvl1pPr>
          </a:lstStyle>
          <a:p>
            <a:fld id="{7EB040C8-62D2-4EA7-B200-D3B8C06AAFD8}" type="slidenum">
              <a:rPr lang="en-US" smtClean="0"/>
              <a:t>‹#›</a:t>
            </a:fld>
            <a:endParaRPr lang="en-US" dirty="0"/>
          </a:p>
        </p:txBody>
      </p:sp>
    </p:spTree>
    <p:extLst>
      <p:ext uri="{BB962C8B-B14F-4D97-AF65-F5344CB8AC3E}">
        <p14:creationId xmlns:p14="http://schemas.microsoft.com/office/powerpoint/2010/main" val="248306760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solidFill>
          <a:schemeClr val="accent2"/>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bwMode="blackWhite">
          <a:xfrm>
            <a:off x="1600200" y="2386744"/>
            <a:ext cx="8991600" cy="1645920"/>
          </a:xfrm>
          <a:solidFill>
            <a:srgbClr val="FFFFFF"/>
          </a:solidFill>
          <a:ln w="38100">
            <a:solidFill>
              <a:srgbClr val="404040"/>
            </a:solidFill>
          </a:ln>
        </p:spPr>
        <p:txBody>
          <a:bodyPr lIns="274320" rIns="274320" anchor="ctr" anchorCtr="1">
            <a:normAutofit/>
          </a:bodyPr>
          <a:lstStyle>
            <a:lvl1pPr algn="ctr">
              <a:defRPr sz="3800">
                <a:solidFill>
                  <a:srgbClr val="262626"/>
                </a:solidFill>
              </a:defRPr>
            </a:lvl1pPr>
          </a:lstStyle>
          <a:p>
            <a:r>
              <a:rPr lang="en-US" smtClean="0"/>
              <a:t>Click to edit Master title style</a:t>
            </a:r>
            <a:endParaRPr lang="en-US"/>
          </a:p>
        </p:txBody>
      </p:sp>
      <p:sp>
        <p:nvSpPr>
          <p:cNvPr id="3" name="Subtitle 2"/>
          <p:cNvSpPr>
            <a:spLocks noGrp="1"/>
          </p:cNvSpPr>
          <p:nvPr>
            <p:ph type="subTitle" idx="1"/>
          </p:nvPr>
        </p:nvSpPr>
        <p:spPr>
          <a:xfrm>
            <a:off x="2695194" y="4352544"/>
            <a:ext cx="6801612" cy="1239894"/>
          </a:xfrm>
          <a:noFill/>
        </p:spPr>
        <p:txBody>
          <a:bodyPr>
            <a:normAutofit/>
          </a:bodyPr>
          <a:lstStyle>
            <a:lvl1pPr marL="0" indent="0" algn="ctr">
              <a:buNone/>
              <a:defRPr sz="2000">
                <a:solidFill>
                  <a:schemeClr val="tx1">
                    <a:lumMod val="75000"/>
                    <a:lumOff val="25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7" name="Date Placeholder 6"/>
          <p:cNvSpPr>
            <a:spLocks noGrp="1"/>
          </p:cNvSpPr>
          <p:nvPr>
            <p:ph type="dt" sz="half" idx="10"/>
          </p:nvPr>
        </p:nvSpPr>
        <p:spPr/>
        <p:txBody>
          <a:bodyPr/>
          <a:lstStyle/>
          <a:p>
            <a:fld id="{24E39389-D342-42C9-A280-8ADE336DA885}" type="datetime1">
              <a:rPr lang="en-US" smtClean="0"/>
              <a:t>12/3/2023</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8A7A6979-0714-4377-B894-6BE4C2D6E202}" type="slidenum">
              <a:rPr lang="en-US" dirty="0"/>
              <a:pPr/>
              <a:t>‹#›</a:t>
            </a:fld>
            <a:endParaRPr lang="en-US" dirty="0"/>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9680732C-99B6-468D-8E86-54127C661C29}" type="datetime1">
              <a:rPr lang="en-US" smtClean="0"/>
              <a:t>12/3/2023</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8A7A6979-0714-4377-B894-6BE4C2D6E202}"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Pr>
        <a:solidFill>
          <a:schemeClr val="accent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bwMode="blackWhite">
          <a:xfrm>
            <a:off x="1600200" y="2386744"/>
            <a:ext cx="8991600" cy="1645920"/>
          </a:xfrm>
          <a:solidFill>
            <a:srgbClr val="FFFFFF"/>
          </a:solidFill>
          <a:ln w="38100">
            <a:solidFill>
              <a:srgbClr val="404040"/>
            </a:solidFill>
          </a:ln>
        </p:spPr>
        <p:txBody>
          <a:bodyPr lIns="274320" rIns="274320" anchor="ctr" anchorCtr="1">
            <a:normAutofit/>
          </a:bodyPr>
          <a:lstStyle>
            <a:lvl1pPr>
              <a:defRPr sz="3800">
                <a:solidFill>
                  <a:srgbClr val="262626"/>
                </a:solidFill>
              </a:defRPr>
            </a:lvl1pPr>
          </a:lstStyle>
          <a:p>
            <a:r>
              <a:rPr lang="en-US" smtClean="0"/>
              <a:t>Click to edit Master title style</a:t>
            </a:r>
            <a:endParaRPr lang="en-US"/>
          </a:p>
        </p:txBody>
      </p:sp>
      <p:sp>
        <p:nvSpPr>
          <p:cNvPr id="3" name="Text Placeholder 2"/>
          <p:cNvSpPr>
            <a:spLocks noGrp="1"/>
          </p:cNvSpPr>
          <p:nvPr>
            <p:ph type="body" idx="1"/>
          </p:nvPr>
        </p:nvSpPr>
        <p:spPr>
          <a:xfrm>
            <a:off x="2695194" y="4352465"/>
            <a:ext cx="6801612" cy="1265082"/>
          </a:xfrm>
        </p:spPr>
        <p:txBody>
          <a:bodyPr anchor="t" anchorCtr="1">
            <a:normAutofit/>
          </a:bodyPr>
          <a:lstStyle>
            <a:lvl1pPr marL="0" indent="0">
              <a:buNone/>
              <a:defRPr sz="20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7" name="Date Placeholder 6"/>
          <p:cNvSpPr>
            <a:spLocks noGrp="1"/>
          </p:cNvSpPr>
          <p:nvPr>
            <p:ph type="dt" sz="half" idx="10"/>
          </p:nvPr>
        </p:nvSpPr>
        <p:spPr/>
        <p:txBody>
          <a:bodyPr/>
          <a:lstStyle/>
          <a:p>
            <a:fld id="{66096AA6-1553-455E-A701-5DB89675312A}" type="datetime1">
              <a:rPr lang="en-US" smtClean="0"/>
              <a:t>12/3/2023</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8A7A6979-0714-4377-B894-6BE4C2D6E202}" type="slidenum">
              <a:rPr lang="en-US" dirty="0"/>
              <a:pPr/>
              <a:t>‹#›</a:t>
            </a:fld>
            <a:endParaRPr lang="en-US" dirty="0"/>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1581912" y="2638044"/>
            <a:ext cx="4271771" cy="3101982"/>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338315" y="2638044"/>
            <a:ext cx="4270247" cy="3101982"/>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8" name="Date Placeholder 7"/>
          <p:cNvSpPr>
            <a:spLocks noGrp="1"/>
          </p:cNvSpPr>
          <p:nvPr>
            <p:ph type="dt" sz="half" idx="10"/>
          </p:nvPr>
        </p:nvSpPr>
        <p:spPr/>
        <p:txBody>
          <a:bodyPr/>
          <a:lstStyle/>
          <a:p>
            <a:fld id="{2A427D05-0AAA-4191-8602-39A011BE220C}" type="datetime1">
              <a:rPr lang="en-US" smtClean="0"/>
              <a:t>12/3/2023</a:t>
            </a:fld>
            <a:endParaRPr lang="en-US" dirty="0"/>
          </a:p>
        </p:txBody>
      </p:sp>
      <p:sp>
        <p:nvSpPr>
          <p:cNvPr id="9" name="Footer Placeholder 8"/>
          <p:cNvSpPr>
            <a:spLocks noGrp="1"/>
          </p:cNvSpPr>
          <p:nvPr>
            <p:ph type="ftr" sz="quarter" idx="11"/>
          </p:nvPr>
        </p:nvSpPr>
        <p:spPr/>
        <p:txBody>
          <a:bodyPr/>
          <a:lstStyle/>
          <a:p>
            <a:endParaRPr lang="en-US" dirty="0"/>
          </a:p>
        </p:txBody>
      </p:sp>
      <p:sp>
        <p:nvSpPr>
          <p:cNvPr id="10" name="Slide Number Placeholder 9"/>
          <p:cNvSpPr>
            <a:spLocks noGrp="1"/>
          </p:cNvSpPr>
          <p:nvPr>
            <p:ph type="sldNum" sz="quarter" idx="12"/>
          </p:nvPr>
        </p:nvSpPr>
        <p:spPr/>
        <p:txBody>
          <a:bodyPr/>
          <a:lstStyle/>
          <a:p>
            <a:fld id="{8A7A6979-0714-4377-B894-6BE4C2D6E202}"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583436" y="2313433"/>
            <a:ext cx="4270248" cy="704087"/>
          </a:xfrm>
        </p:spPr>
        <p:txBody>
          <a:bodyPr anchor="b" anchorCtr="1">
            <a:normAutofit/>
          </a:bodyPr>
          <a:lstStyle>
            <a:lvl1pPr marL="0" indent="0" algn="ctr">
              <a:buNone/>
              <a:defRPr sz="1900" b="0" cap="all" spc="100" baseline="0">
                <a:solidFill>
                  <a:schemeClr val="accent2">
                    <a:lumMod val="75000"/>
                  </a:schemeClr>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1583436" y="3143250"/>
            <a:ext cx="4270248" cy="2596776"/>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Content Placeholder 5"/>
          <p:cNvSpPr>
            <a:spLocks noGrp="1"/>
          </p:cNvSpPr>
          <p:nvPr>
            <p:ph sz="quarter" idx="4"/>
          </p:nvPr>
        </p:nvSpPr>
        <p:spPr>
          <a:xfrm>
            <a:off x="6338316" y="3143250"/>
            <a:ext cx="4253484" cy="2596776"/>
          </a:xfrm>
        </p:spPr>
        <p:txBody>
          <a:bodyPr/>
          <a:lstStyle>
            <a:lvl5pPr>
              <a:defRPr/>
            </a:lvl5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1" name="Text Placeholder 4"/>
          <p:cNvSpPr>
            <a:spLocks noGrp="1"/>
          </p:cNvSpPr>
          <p:nvPr>
            <p:ph type="body" sz="quarter" idx="13"/>
          </p:nvPr>
        </p:nvSpPr>
        <p:spPr>
          <a:xfrm>
            <a:off x="6338316" y="2313433"/>
            <a:ext cx="4270248" cy="704087"/>
          </a:xfrm>
        </p:spPr>
        <p:txBody>
          <a:bodyPr anchor="b" anchorCtr="1">
            <a:normAutofit/>
          </a:bodyPr>
          <a:lstStyle>
            <a:lvl1pPr marL="0" indent="0" algn="ctr">
              <a:buNone/>
              <a:defRPr sz="1900" b="0" cap="all" spc="100" baseline="0">
                <a:solidFill>
                  <a:schemeClr val="accent2">
                    <a:lumMod val="75000"/>
                  </a:schemeClr>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7" name="Date Placeholder 6"/>
          <p:cNvSpPr>
            <a:spLocks noGrp="1"/>
          </p:cNvSpPr>
          <p:nvPr>
            <p:ph type="dt" sz="half" idx="10"/>
          </p:nvPr>
        </p:nvSpPr>
        <p:spPr/>
        <p:txBody>
          <a:bodyPr/>
          <a:lstStyle/>
          <a:p>
            <a:fld id="{669B8012-90E5-4BF2-B13D-6DEC2EE5E086}" type="datetime1">
              <a:rPr lang="en-US" smtClean="0"/>
              <a:t>12/3/2023</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8A7A6979-0714-4377-B894-6BE4C2D6E202}" type="slidenum">
              <a:rPr lang="en-US" dirty="0"/>
              <a:t>‹#›</a:t>
            </a:fld>
            <a:endParaRPr lang="en-US" dirty="0"/>
          </a:p>
        </p:txBody>
      </p:sp>
      <p:sp>
        <p:nvSpPr>
          <p:cNvPr id="10" name="Title 9"/>
          <p:cNvSpPr>
            <a:spLocks noGrp="1"/>
          </p:cNvSpPr>
          <p:nvPr>
            <p:ph type="title"/>
          </p:nvPr>
        </p:nvSpPr>
        <p:spPr/>
        <p:txBody>
          <a:bodyPr/>
          <a:lstStyle/>
          <a:p>
            <a:r>
              <a:rPr lang="en-US" smtClean="0"/>
              <a:t>Click to edit Master title style</a:t>
            </a:r>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2D562E2D-C320-4C5E-98F1-D60DBA71A352}" type="datetime1">
              <a:rPr lang="en-US" smtClean="0"/>
              <a:t>12/3/2023</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8A7A6979-0714-4377-B894-6BE4C2D6E202}"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A06C99D-E4E2-4DDF-8629-131208CB18B0}" type="datetime1">
              <a:rPr lang="en-US" smtClean="0"/>
              <a:t>12/3/2023</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8A7A6979-0714-4377-B894-6BE4C2D6E202}"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6" name="Rectangle 25"/>
          <p:cNvSpPr/>
          <p:nvPr/>
        </p:nvSpPr>
        <p:spPr>
          <a:xfrm>
            <a:off x="0" y="0"/>
            <a:ext cx="6096000"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bwMode="blackWhite">
          <a:xfrm>
            <a:off x="804672" y="2243828"/>
            <a:ext cx="4486656" cy="1141497"/>
          </a:xfrm>
          <a:solidFill>
            <a:srgbClr val="FFFFFF"/>
          </a:solidFill>
          <a:ln>
            <a:solidFill>
              <a:srgbClr val="404040"/>
            </a:solidFill>
          </a:ln>
        </p:spPr>
        <p:txBody>
          <a:bodyPr anchor="ctr" anchorCtr="1">
            <a:normAutofit/>
          </a:bodyPr>
          <a:lstStyle>
            <a:lvl1pPr>
              <a:defRPr sz="2200">
                <a:solidFill>
                  <a:srgbClr val="262626"/>
                </a:solidFill>
              </a:defRPr>
            </a:lvl1pPr>
          </a:lstStyle>
          <a:p>
            <a:r>
              <a:rPr lang="en-US" smtClean="0"/>
              <a:t>Click to edit Master title style</a:t>
            </a:r>
            <a:endParaRPr lang="en-US"/>
          </a:p>
        </p:txBody>
      </p:sp>
      <p:sp>
        <p:nvSpPr>
          <p:cNvPr id="3" name="Content Placeholder 2"/>
          <p:cNvSpPr>
            <a:spLocks noGrp="1"/>
          </p:cNvSpPr>
          <p:nvPr>
            <p:ph idx="1"/>
          </p:nvPr>
        </p:nvSpPr>
        <p:spPr>
          <a:xfrm>
            <a:off x="6736080" y="804672"/>
            <a:ext cx="4815840" cy="5248656"/>
          </a:xfrm>
        </p:spPr>
        <p:txBody>
          <a:bodyPr>
            <a:normAutofit/>
          </a:bodyPr>
          <a:lstStyle>
            <a:lvl1pPr>
              <a:defRPr sz="1900">
                <a:solidFill>
                  <a:schemeClr val="tx1"/>
                </a:solidFill>
              </a:defRPr>
            </a:lvl1pPr>
            <a:lvl2pPr>
              <a:defRPr sz="1600">
                <a:solidFill>
                  <a:schemeClr val="tx1"/>
                </a:solidFill>
              </a:defRPr>
            </a:lvl2pPr>
            <a:lvl3pPr>
              <a:defRPr sz="1600">
                <a:solidFill>
                  <a:schemeClr val="tx1"/>
                </a:solidFill>
              </a:defRPr>
            </a:lvl3pPr>
            <a:lvl4pPr>
              <a:defRPr sz="1600">
                <a:solidFill>
                  <a:schemeClr val="tx1"/>
                </a:solidFill>
              </a:defRPr>
            </a:lvl4pPr>
            <a:lvl5pPr>
              <a:defRPr sz="1600">
                <a:solidFill>
                  <a:schemeClr val="tx1"/>
                </a:solidFill>
              </a:defRPr>
            </a:lvl5pPr>
            <a:lvl6pPr>
              <a:defRPr sz="1600"/>
            </a:lvl6pPr>
            <a:lvl7pPr>
              <a:defRPr sz="1600"/>
            </a:lvl7pPr>
            <a:lvl8pPr>
              <a:defRPr sz="1600"/>
            </a:lvl8pPr>
            <a:lvl9pPr>
              <a:defRPr sz="16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1115568" y="3549918"/>
            <a:ext cx="3794760" cy="2194036"/>
          </a:xfrm>
        </p:spPr>
        <p:txBody>
          <a:bodyPr anchor="t" anchorCtr="1">
            <a:normAutofit/>
          </a:bodyPr>
          <a:lstStyle>
            <a:lvl1pPr marL="0" indent="0" algn="ctr">
              <a:buNone/>
              <a:defRPr sz="1500">
                <a:solidFill>
                  <a:srgbClr val="FFFFFF"/>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9" name="Date Placeholder 8"/>
          <p:cNvSpPr>
            <a:spLocks noGrp="1"/>
          </p:cNvSpPr>
          <p:nvPr>
            <p:ph type="dt" sz="half" idx="10"/>
          </p:nvPr>
        </p:nvSpPr>
        <p:spPr/>
        <p:txBody>
          <a:bodyPr/>
          <a:lstStyle/>
          <a:p>
            <a:fld id="{EB420CF4-5FC9-46F3-B596-BE1F927BA2F1}" type="datetime1">
              <a:rPr lang="en-US" smtClean="0"/>
              <a:t>12/3/2023</a:t>
            </a:fld>
            <a:endParaRPr lang="en-US" dirty="0"/>
          </a:p>
        </p:txBody>
      </p:sp>
      <p:sp>
        <p:nvSpPr>
          <p:cNvPr id="10" name="Footer Placeholder 9"/>
          <p:cNvSpPr>
            <a:spLocks noGrp="1"/>
          </p:cNvSpPr>
          <p:nvPr>
            <p:ph type="ftr" sz="quarter" idx="11"/>
          </p:nvPr>
        </p:nvSpPr>
        <p:spPr>
          <a:xfrm>
            <a:off x="804672" y="6236208"/>
            <a:ext cx="5124797" cy="320040"/>
          </a:xfrm>
        </p:spPr>
        <p:txBody>
          <a:bodyPr/>
          <a:lstStyle>
            <a:lvl1pPr>
              <a:defRPr>
                <a:solidFill>
                  <a:srgbClr val="FFFFFF">
                    <a:alpha val="70000"/>
                  </a:srgbClr>
                </a:solidFill>
              </a:defRPr>
            </a:lvl1pPr>
          </a:lstStyle>
          <a:p>
            <a:endParaRPr lang="en-US" dirty="0"/>
          </a:p>
        </p:txBody>
      </p:sp>
      <p:sp>
        <p:nvSpPr>
          <p:cNvPr id="11" name="Slide Number Placeholder 10"/>
          <p:cNvSpPr>
            <a:spLocks noGrp="1"/>
          </p:cNvSpPr>
          <p:nvPr>
            <p:ph type="sldNum" sz="quarter" idx="12"/>
          </p:nvPr>
        </p:nvSpPr>
        <p:spPr/>
        <p:txBody>
          <a:bodyPr/>
          <a:lstStyle/>
          <a:p>
            <a:fld id="{8A7A6979-0714-4377-B894-6BE4C2D6E202}"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18" name="Rectangle 17"/>
          <p:cNvSpPr/>
          <p:nvPr/>
        </p:nvSpPr>
        <p:spPr>
          <a:xfrm>
            <a:off x="0" y="0"/>
            <a:ext cx="6095999"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bwMode="blackWhite">
          <a:xfrm>
            <a:off x="808523" y="2243828"/>
            <a:ext cx="4494998" cy="1134640"/>
          </a:xfrm>
          <a:solidFill>
            <a:srgbClr val="FFFFFF"/>
          </a:solidFill>
          <a:ln>
            <a:solidFill>
              <a:srgbClr val="404040"/>
            </a:solidFill>
          </a:ln>
        </p:spPr>
        <p:txBody>
          <a:bodyPr anchor="ctr" anchorCtr="1">
            <a:noAutofit/>
          </a:bodyPr>
          <a:lstStyle>
            <a:lvl1pPr>
              <a:defRPr sz="2200">
                <a:solidFill>
                  <a:srgbClr val="262626"/>
                </a:solidFill>
              </a:defRPr>
            </a:lvl1pPr>
          </a:lstStyle>
          <a:p>
            <a:r>
              <a:rPr lang="en-US" smtClean="0"/>
              <a:t>Click to edit Master title style</a:t>
            </a:r>
            <a:endParaRPr lang="en-US"/>
          </a:p>
        </p:txBody>
      </p:sp>
      <p:sp>
        <p:nvSpPr>
          <p:cNvPr id="3" name="Picture Placeholder 2"/>
          <p:cNvSpPr>
            <a:spLocks noGrp="1" noChangeAspect="1"/>
          </p:cNvSpPr>
          <p:nvPr>
            <p:ph type="pic" idx="1"/>
          </p:nvPr>
        </p:nvSpPr>
        <p:spPr>
          <a:xfrm>
            <a:off x="6095999" y="0"/>
            <a:ext cx="6102097" cy="6858000"/>
          </a:xfrm>
          <a:solidFill>
            <a:schemeClr val="bg1">
              <a:lumMod val="75000"/>
            </a:schemeClr>
          </a:solidFill>
        </p:spPr>
        <p:txBody>
          <a:bodyPr anchor="t"/>
          <a:lstStyle>
            <a:lvl1pPr marL="0" indent="0">
              <a:buNone/>
              <a:defRPr sz="3200">
                <a:solidFill>
                  <a:schemeClr val="bg1">
                    <a:lumMod val="85000"/>
                    <a:lumOff val="15000"/>
                  </a:schemeClr>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smtClean="0"/>
              <a:t>Click icon to add picture</a:t>
            </a:r>
            <a:endParaRPr lang="en-US" dirty="0"/>
          </a:p>
        </p:txBody>
      </p:sp>
      <p:sp>
        <p:nvSpPr>
          <p:cNvPr id="4" name="Text Placeholder 3"/>
          <p:cNvSpPr>
            <a:spLocks noGrp="1"/>
          </p:cNvSpPr>
          <p:nvPr>
            <p:ph type="body" sz="half" idx="2"/>
          </p:nvPr>
        </p:nvSpPr>
        <p:spPr>
          <a:xfrm>
            <a:off x="1115568" y="3549918"/>
            <a:ext cx="3794760" cy="2194037"/>
          </a:xfrm>
        </p:spPr>
        <p:txBody>
          <a:bodyPr anchor="t" anchorCtr="1">
            <a:normAutofit/>
          </a:bodyPr>
          <a:lstStyle>
            <a:lvl1pPr marL="0" indent="0" algn="ctr">
              <a:buNone/>
              <a:defRPr sz="1500">
                <a:solidFill>
                  <a:srgbClr val="FFFFFF"/>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8" name="Date Placeholder 7"/>
          <p:cNvSpPr>
            <a:spLocks noGrp="1"/>
          </p:cNvSpPr>
          <p:nvPr>
            <p:ph type="dt" sz="half" idx="10"/>
          </p:nvPr>
        </p:nvSpPr>
        <p:spPr/>
        <p:txBody>
          <a:bodyPr/>
          <a:lstStyle>
            <a:lvl1pPr>
              <a:defRPr>
                <a:solidFill>
                  <a:srgbClr val="FFFFFF"/>
                </a:solidFill>
                <a:effectLst>
                  <a:outerShdw blurRad="50800" dist="38100" dir="2700000" algn="tl" rotWithShape="0">
                    <a:prstClr val="black">
                      <a:alpha val="43000"/>
                    </a:prstClr>
                  </a:outerShdw>
                </a:effectLst>
              </a:defRPr>
            </a:lvl1pPr>
          </a:lstStyle>
          <a:p>
            <a:fld id="{BF1ABFC0-89FE-4355-9E74-11DC57FEA97E}" type="datetime1">
              <a:rPr lang="en-US" smtClean="0"/>
              <a:t>12/3/2023</a:t>
            </a:fld>
            <a:endParaRPr lang="en-US" dirty="0"/>
          </a:p>
        </p:txBody>
      </p:sp>
      <p:sp>
        <p:nvSpPr>
          <p:cNvPr id="9" name="Footer Placeholder 8"/>
          <p:cNvSpPr>
            <a:spLocks noGrp="1"/>
          </p:cNvSpPr>
          <p:nvPr>
            <p:ph type="ftr" sz="quarter" idx="11"/>
          </p:nvPr>
        </p:nvSpPr>
        <p:spPr>
          <a:xfrm>
            <a:off x="804672" y="6236208"/>
            <a:ext cx="5124797" cy="320040"/>
          </a:xfrm>
        </p:spPr>
        <p:txBody>
          <a:bodyPr/>
          <a:lstStyle>
            <a:lvl1pPr>
              <a:defRPr>
                <a:solidFill>
                  <a:srgbClr val="FFFFFF">
                    <a:alpha val="70000"/>
                  </a:srgbClr>
                </a:solidFill>
              </a:defRPr>
            </a:lvl1pPr>
          </a:lstStyle>
          <a:p>
            <a:endParaRPr lang="en-US" dirty="0"/>
          </a:p>
        </p:txBody>
      </p:sp>
      <p:sp>
        <p:nvSpPr>
          <p:cNvPr id="10" name="Slide Number Placeholder 9"/>
          <p:cNvSpPr>
            <a:spLocks noGrp="1"/>
          </p:cNvSpPr>
          <p:nvPr>
            <p:ph type="sldNum" sz="quarter" idx="12"/>
          </p:nvPr>
        </p:nvSpPr>
        <p:spPr/>
        <p:txBody>
          <a:bodyPr/>
          <a:lstStyle/>
          <a:p>
            <a:fld id="{8A7A6979-0714-4377-B894-6BE4C2D6E202}"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98B5ED82-9221-4209-9FC6-897FECC94D85}" type="datetime1">
              <a:rPr lang="en-US" smtClean="0"/>
              <a:t>12/3/2023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A7A6979-0714-4377-B894-6BE4C2D6E202}"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53112" y="937260"/>
            <a:ext cx="1298608" cy="498348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2231136" y="937260"/>
            <a:ext cx="6198489" cy="4983480"/>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2695C5F-8991-4788-8021-97F7E97CAA77}" type="datetime1">
              <a:rPr lang="en-US" smtClean="0"/>
              <a:t>12/3/2023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A7A6979-0714-4377-B894-6BE4C2D6E202}"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bwMode="black">
          <a:xfrm>
            <a:off x="2231136" y="964692"/>
            <a:ext cx="7729728" cy="1188720"/>
          </a:xfrm>
          <a:prstGeom prst="rect">
            <a:avLst/>
          </a:prstGeom>
          <a:solidFill>
            <a:srgbClr val="FFFFFF"/>
          </a:solidFill>
          <a:ln w="31750" cap="sq">
            <a:solidFill>
              <a:srgbClr val="404040"/>
            </a:solidFill>
            <a:miter lim="800000"/>
          </a:ln>
        </p:spPr>
        <p:txBody>
          <a:bodyPr vert="horz" lIns="182880" tIns="182880" rIns="182880" bIns="18288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2231136" y="2638044"/>
            <a:ext cx="7729728" cy="3101983"/>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7821429" y="6238816"/>
            <a:ext cx="2753746" cy="323968"/>
          </a:xfrm>
          <a:prstGeom prst="rect">
            <a:avLst/>
          </a:prstGeom>
        </p:spPr>
        <p:txBody>
          <a:bodyPr vert="horz" lIns="91440" tIns="45720" rIns="91440" bIns="45720" rtlCol="0" anchor="ctr"/>
          <a:lstStyle>
            <a:lvl1pPr algn="r">
              <a:defRPr sz="1050">
                <a:solidFill>
                  <a:schemeClr val="tx1">
                    <a:alpha val="70000"/>
                  </a:schemeClr>
                </a:solidFill>
              </a:defRPr>
            </a:lvl1pPr>
          </a:lstStyle>
          <a:p>
            <a:fld id="{F9B8B6D2-5532-4B59-9C5A-AB106F128946}" type="datetime1">
              <a:rPr lang="en-US" smtClean="0"/>
              <a:t>12/3/2023</a:t>
            </a:fld>
            <a:endParaRPr lang="en-US" dirty="0"/>
          </a:p>
        </p:txBody>
      </p:sp>
      <p:sp>
        <p:nvSpPr>
          <p:cNvPr id="5" name="Footer Placeholder 4"/>
          <p:cNvSpPr>
            <a:spLocks noGrp="1"/>
          </p:cNvSpPr>
          <p:nvPr>
            <p:ph type="ftr" sz="quarter" idx="3"/>
          </p:nvPr>
        </p:nvSpPr>
        <p:spPr>
          <a:xfrm>
            <a:off x="1600200" y="6236208"/>
            <a:ext cx="5901189" cy="320040"/>
          </a:xfrm>
          <a:prstGeom prst="rect">
            <a:avLst/>
          </a:prstGeom>
        </p:spPr>
        <p:txBody>
          <a:bodyPr vert="horz" lIns="91440" tIns="45720" rIns="91440" bIns="45720" rtlCol="0" anchor="ctr"/>
          <a:lstStyle>
            <a:lvl1pPr algn="l">
              <a:defRPr sz="1050">
                <a:solidFill>
                  <a:schemeClr val="tx1">
                    <a:alpha val="70000"/>
                  </a:schemeClr>
                </a:solidFill>
              </a:defRPr>
            </a:lvl1pPr>
          </a:lstStyle>
          <a:p>
            <a:endParaRPr lang="en-US" dirty="0"/>
          </a:p>
        </p:txBody>
      </p:sp>
      <p:sp>
        <p:nvSpPr>
          <p:cNvPr id="6" name="Slide Number Placeholder 5"/>
          <p:cNvSpPr>
            <a:spLocks noGrp="1"/>
          </p:cNvSpPr>
          <p:nvPr>
            <p:ph type="sldNum" sz="quarter" idx="4"/>
          </p:nvPr>
        </p:nvSpPr>
        <p:spPr>
          <a:xfrm>
            <a:off x="10758922" y="6217920"/>
            <a:ext cx="365760" cy="365760"/>
          </a:xfrm>
          <a:prstGeom prst="ellipse">
            <a:avLst/>
          </a:prstGeom>
          <a:solidFill>
            <a:srgbClr val="1D1D1D">
              <a:alpha val="70000"/>
            </a:srgbClr>
          </a:solidFill>
        </p:spPr>
        <p:txBody>
          <a:bodyPr vert="horz" lIns="18288" tIns="45720" rIns="18288" bIns="45720" rtlCol="0" anchor="ctr">
            <a:noAutofit/>
          </a:bodyPr>
          <a:lstStyle>
            <a:lvl1pPr algn="ctr">
              <a:defRPr sz="1100" spc="0" baseline="0">
                <a:solidFill>
                  <a:srgbClr val="FFFFFF"/>
                </a:solidFill>
              </a:defRPr>
            </a:lvl1pPr>
          </a:lstStyle>
          <a:p>
            <a:fld id="{8A7A6979-0714-4377-B894-6BE4C2D6E202}"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hf sldNum="0" hdr="0" ftr="0" dt="0"/>
  <p:txStyles>
    <p:titleStyle>
      <a:lvl1pPr algn="ctr" defTabSz="914400" rtl="0" eaLnBrk="1" latinLnBrk="0" hangingPunct="1">
        <a:lnSpc>
          <a:spcPct val="90000"/>
        </a:lnSpc>
        <a:spcBef>
          <a:spcPct val="0"/>
        </a:spcBef>
        <a:buNone/>
        <a:defRPr sz="2800" kern="1200" cap="all" spc="200" baseline="0">
          <a:solidFill>
            <a:srgbClr val="262626"/>
          </a:solidFill>
          <a:latin typeface="+mj-lt"/>
          <a:ea typeface="+mj-ea"/>
          <a:cs typeface="+mj-cs"/>
        </a:defRPr>
      </a:lvl1pPr>
    </p:titleStyle>
    <p:bodyStyle>
      <a:lvl1pPr marL="228600" indent="-228600" algn="l" defTabSz="914400" rtl="0" eaLnBrk="1" latinLnBrk="0" hangingPunct="1">
        <a:lnSpc>
          <a:spcPct val="100000"/>
        </a:lnSpc>
        <a:spcBef>
          <a:spcPts val="1000"/>
        </a:spcBef>
        <a:buClr>
          <a:schemeClr val="accent2"/>
        </a:buClr>
        <a:buFont typeface="Arial" panose="020B0604020202020204" pitchFamily="34" charset="0"/>
        <a:buChar char="•"/>
        <a:defRPr sz="1800" kern="1200">
          <a:solidFill>
            <a:schemeClr val="tx1">
              <a:lumMod val="85000"/>
              <a:lumOff val="15000"/>
            </a:schemeClr>
          </a:solidFill>
          <a:latin typeface="+mn-lt"/>
          <a:ea typeface="+mn-ea"/>
          <a:cs typeface="+mn-cs"/>
        </a:defRPr>
      </a:lvl1pPr>
      <a:lvl2pPr marL="4572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2pPr>
      <a:lvl3pPr marL="6858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3pPr>
      <a:lvl4pPr marL="9144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4pPr>
      <a:lvl5pPr marL="11430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5pPr>
      <a:lvl6pPr marL="131286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6pPr>
      <a:lvl7pPr marL="148431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7pPr>
      <a:lvl8pPr marL="165735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8pPr>
      <a:lvl9pPr marL="1882775"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slideLayout" Target="../slideLayouts/slideLayout2.xml"/><Relationship Id="rId1" Type="http://schemas.openxmlformats.org/officeDocument/2006/relationships/video" Target="https://www.youtube.com/embed/luF4AL-eOUE"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6D0423-92ED-41A8-B13E-ED2A99FC380C}"/>
              </a:ext>
            </a:extLst>
          </p:cNvPr>
          <p:cNvSpPr>
            <a:spLocks noGrp="1"/>
          </p:cNvSpPr>
          <p:nvPr>
            <p:ph type="ctrTitle"/>
          </p:nvPr>
        </p:nvSpPr>
        <p:spPr>
          <a:xfrm>
            <a:off x="398139" y="611936"/>
            <a:ext cx="4996543" cy="3520271"/>
          </a:xfrm>
          <a:solidFill>
            <a:schemeClr val="tx1">
              <a:lumMod val="75000"/>
              <a:alpha val="60000"/>
            </a:schemeClr>
          </a:solidFill>
          <a:ln w="38100" cap="sq">
            <a:solidFill>
              <a:schemeClr val="tx1"/>
            </a:solidFill>
            <a:miter lim="800000"/>
          </a:ln>
        </p:spPr>
        <p:txBody>
          <a:bodyPr anchor="ctr">
            <a:normAutofit fontScale="90000"/>
          </a:bodyPr>
          <a:lstStyle/>
          <a:p>
            <a:r>
              <a:rPr lang="en-GB" sz="4000" b="1" dirty="0" smtClean="0">
                <a:solidFill>
                  <a:schemeClr val="tx1"/>
                </a:solidFill>
              </a:rPr>
              <a:t/>
            </a:r>
            <a:br>
              <a:rPr lang="en-GB" sz="4000" b="1" dirty="0" smtClean="0">
                <a:solidFill>
                  <a:schemeClr val="tx1"/>
                </a:solidFill>
              </a:rPr>
            </a:br>
            <a:r>
              <a:rPr lang="en-GB" sz="4000" b="1" dirty="0" smtClean="0">
                <a:solidFill>
                  <a:schemeClr val="tx1"/>
                </a:solidFill>
              </a:rPr>
              <a:t>our best eco books</a:t>
            </a:r>
            <a:br>
              <a:rPr lang="en-GB" sz="4000" b="1" dirty="0" smtClean="0">
                <a:solidFill>
                  <a:schemeClr val="tx1"/>
                </a:solidFill>
              </a:rPr>
            </a:br>
            <a:r>
              <a:rPr lang="en-GB" sz="4000" b="1" dirty="0">
                <a:solidFill>
                  <a:schemeClr val="tx1"/>
                </a:solidFill>
              </a:rPr>
              <a:t/>
            </a:r>
            <a:br>
              <a:rPr lang="en-GB" sz="4000" b="1" dirty="0">
                <a:solidFill>
                  <a:schemeClr val="tx1"/>
                </a:solidFill>
              </a:rPr>
            </a:br>
            <a:r>
              <a:rPr lang="en-GB" sz="3100" cap="none" dirty="0">
                <a:solidFill>
                  <a:schemeClr val="tx1"/>
                </a:solidFill>
              </a:rPr>
              <a:t>b</a:t>
            </a:r>
            <a:r>
              <a:rPr lang="en-GB" sz="3100" cap="none" dirty="0" smtClean="0">
                <a:solidFill>
                  <a:schemeClr val="tx1"/>
                </a:solidFill>
              </a:rPr>
              <a:t>y </a:t>
            </a:r>
            <a:br>
              <a:rPr lang="en-GB" sz="3100" cap="none" dirty="0" smtClean="0">
                <a:solidFill>
                  <a:schemeClr val="tx1"/>
                </a:solidFill>
              </a:rPr>
            </a:br>
            <a:r>
              <a:rPr lang="en-GB" sz="3100" cap="none" dirty="0" smtClean="0">
                <a:solidFill>
                  <a:schemeClr val="tx1"/>
                </a:solidFill>
              </a:rPr>
              <a:t>the Eco </a:t>
            </a:r>
            <a:r>
              <a:rPr lang="en-GB" sz="3100" cap="none" dirty="0">
                <a:solidFill>
                  <a:schemeClr val="tx1"/>
                </a:solidFill>
              </a:rPr>
              <a:t>C</a:t>
            </a:r>
            <a:r>
              <a:rPr lang="en-GB" sz="3100" cap="none" dirty="0" smtClean="0">
                <a:solidFill>
                  <a:schemeClr val="tx1"/>
                </a:solidFill>
              </a:rPr>
              <a:t>ouncil 2023</a:t>
            </a:r>
            <a:r>
              <a:rPr lang="en-GB" sz="4000" b="1" dirty="0" smtClean="0">
                <a:solidFill>
                  <a:schemeClr val="tx1"/>
                </a:solidFill>
              </a:rPr>
              <a:t/>
            </a:r>
            <a:br>
              <a:rPr lang="en-GB" sz="4000" b="1" dirty="0" smtClean="0">
                <a:solidFill>
                  <a:schemeClr val="tx1"/>
                </a:solidFill>
              </a:rPr>
            </a:br>
            <a:r>
              <a:rPr lang="en-GB" sz="4000" b="1" dirty="0">
                <a:solidFill>
                  <a:schemeClr val="tx1"/>
                </a:solidFill>
              </a:rPr>
              <a:t/>
            </a:r>
            <a:br>
              <a:rPr lang="en-GB" sz="4000" b="1" dirty="0">
                <a:solidFill>
                  <a:schemeClr val="tx1"/>
                </a:solidFill>
              </a:rPr>
            </a:br>
            <a:endParaRPr lang="en-US" sz="2800" cap="none" dirty="0">
              <a:solidFill>
                <a:schemeClr val="tx1"/>
              </a:solidFill>
            </a:endParaRPr>
          </a:p>
        </p:txBody>
      </p:sp>
      <p:sp>
        <p:nvSpPr>
          <p:cNvPr id="8" name="Title 1">
            <a:extLst>
              <a:ext uri="{FF2B5EF4-FFF2-40B4-BE49-F238E27FC236}">
                <a16:creationId xmlns:a16="http://schemas.microsoft.com/office/drawing/2014/main" id="{646D0423-92ED-41A8-B13E-ED2A99FC380C}"/>
              </a:ext>
            </a:extLst>
          </p:cNvPr>
          <p:cNvSpPr txBox="1">
            <a:spLocks/>
          </p:cNvSpPr>
          <p:nvPr/>
        </p:nvSpPr>
        <p:spPr bwMode="blackWhite">
          <a:xfrm>
            <a:off x="310610" y="4829908"/>
            <a:ext cx="5171602" cy="1350995"/>
          </a:xfrm>
          <a:prstGeom prst="rect">
            <a:avLst/>
          </a:prstGeom>
          <a:solidFill>
            <a:schemeClr val="tx1">
              <a:lumMod val="75000"/>
              <a:alpha val="60000"/>
            </a:schemeClr>
          </a:solidFill>
          <a:ln w="38100" cap="sq">
            <a:solidFill>
              <a:schemeClr val="tx1"/>
            </a:solidFill>
            <a:miter lim="800000"/>
          </a:ln>
        </p:spPr>
        <p:txBody>
          <a:bodyPr vert="horz" lIns="274320" tIns="182880" rIns="274320" bIns="182880" rtlCol="0" anchor="ctr" anchorCtr="1">
            <a:normAutofit fontScale="62500" lnSpcReduction="20000"/>
          </a:bodyPr>
          <a:lstStyle>
            <a:lvl1pPr algn="ctr" defTabSz="914400" rtl="0" eaLnBrk="1" latinLnBrk="0" hangingPunct="1">
              <a:lnSpc>
                <a:spcPct val="90000"/>
              </a:lnSpc>
              <a:spcBef>
                <a:spcPct val="0"/>
              </a:spcBef>
              <a:buNone/>
              <a:defRPr sz="3800" kern="1200" cap="all" spc="200" baseline="0">
                <a:solidFill>
                  <a:srgbClr val="262626"/>
                </a:solidFill>
                <a:latin typeface="+mj-lt"/>
                <a:ea typeface="+mj-ea"/>
                <a:cs typeface="+mj-cs"/>
              </a:defRPr>
            </a:lvl1pPr>
          </a:lstStyle>
          <a:p>
            <a:pPr lvl="0">
              <a:lnSpc>
                <a:spcPct val="100000"/>
              </a:lnSpc>
              <a:spcBef>
                <a:spcPts val="1000"/>
              </a:spcBef>
              <a:buClr>
                <a:srgbClr val="9BAFB5"/>
              </a:buClr>
            </a:pPr>
            <a:r>
              <a:rPr lang="en-US" sz="4000" b="1" cap="none" spc="0" dirty="0">
                <a:solidFill>
                  <a:srgbClr val="FFFFFF"/>
                </a:solidFill>
                <a:ea typeface="+mn-ea"/>
                <a:cs typeface="+mn-cs"/>
              </a:rPr>
              <a:t>The Willows Primary </a:t>
            </a:r>
            <a:r>
              <a:rPr lang="en-US" sz="4000" b="1" cap="none" spc="0" dirty="0" smtClean="0">
                <a:solidFill>
                  <a:srgbClr val="FFFFFF"/>
                </a:solidFill>
                <a:ea typeface="+mn-ea"/>
                <a:cs typeface="+mn-cs"/>
              </a:rPr>
              <a:t>School</a:t>
            </a:r>
          </a:p>
          <a:p>
            <a:pPr lvl="0">
              <a:lnSpc>
                <a:spcPct val="100000"/>
              </a:lnSpc>
              <a:spcBef>
                <a:spcPts val="1000"/>
              </a:spcBef>
              <a:buClr>
                <a:srgbClr val="9BAFB5"/>
              </a:buClr>
            </a:pPr>
            <a:r>
              <a:rPr lang="en-US" sz="4000" b="1" cap="none" spc="0" dirty="0" smtClean="0">
                <a:solidFill>
                  <a:srgbClr val="FFFFFF"/>
                </a:solidFill>
                <a:ea typeface="+mn-ea"/>
                <a:cs typeface="+mn-cs"/>
              </a:rPr>
              <a:t> </a:t>
            </a:r>
            <a:r>
              <a:rPr lang="en-US" sz="4000" cap="none" spc="0" dirty="0">
                <a:solidFill>
                  <a:srgbClr val="FFFFFF"/>
                </a:solidFill>
                <a:ea typeface="+mn-ea"/>
                <a:cs typeface="+mn-cs"/>
              </a:rPr>
              <a:t>Eco Focus  </a:t>
            </a:r>
            <a:r>
              <a:rPr lang="en-US" sz="4000" cap="none" spc="0" dirty="0" smtClean="0">
                <a:solidFill>
                  <a:srgbClr val="FFFFFF"/>
                </a:solidFill>
                <a:ea typeface="+mn-ea"/>
                <a:cs typeface="+mn-cs"/>
              </a:rPr>
              <a:t>Autumn (2) </a:t>
            </a:r>
            <a:r>
              <a:rPr lang="en-US" sz="4000" cap="none" spc="0" dirty="0" smtClean="0">
                <a:solidFill>
                  <a:srgbClr val="FFFFFF"/>
                </a:solidFill>
                <a:ea typeface="+mn-ea"/>
                <a:cs typeface="+mn-cs"/>
              </a:rPr>
              <a:t>2023</a:t>
            </a:r>
            <a:endParaRPr lang="en-US" sz="4000" cap="none" spc="0" dirty="0">
              <a:solidFill>
                <a:srgbClr val="FFFFFF"/>
              </a:solidFill>
              <a:ea typeface="+mn-ea"/>
              <a:cs typeface="+mn-cs"/>
            </a:endParaRPr>
          </a:p>
        </p:txBody>
      </p:sp>
      <p:pic>
        <p:nvPicPr>
          <p:cNvPr id="3" name="Picture 2" descr="Our Eco Code - Harrow Bangkok"/>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37902" y="956208"/>
            <a:ext cx="4876800" cy="47339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01068040"/>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2" name="Rectangle 21">
            <a:extLst>
              <a:ext uri="{FF2B5EF4-FFF2-40B4-BE49-F238E27FC236}">
                <a16:creationId xmlns:a16="http://schemas.microsoft.com/office/drawing/2014/main" id="{93F0ADB5-A0B4-4B01-A8C4-FDC34CE22BD4}"/>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Rectangle 23">
            <a:extLst>
              <a:ext uri="{FF2B5EF4-FFF2-40B4-BE49-F238E27FC236}">
                <a16:creationId xmlns:a16="http://schemas.microsoft.com/office/drawing/2014/main" id="{AA6D0FDE-0241-4C21-A720-A69475358235}"/>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654296" cy="6858000"/>
          </a:xfrm>
          <a:prstGeom prst="rect">
            <a:avLst/>
          </a:prstGeom>
          <a:solidFill>
            <a:schemeClr val="tx2"/>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en-US" dirty="0"/>
          </a:p>
        </p:txBody>
      </p:sp>
      <p:sp>
        <p:nvSpPr>
          <p:cNvPr id="11" name="Title 1">
            <a:extLst>
              <a:ext uri="{FF2B5EF4-FFF2-40B4-BE49-F238E27FC236}">
                <a16:creationId xmlns:a16="http://schemas.microsoft.com/office/drawing/2014/main" id="{4CA40620-8485-4E4F-A230-AB4651ED1418}"/>
              </a:ext>
            </a:extLst>
          </p:cNvPr>
          <p:cNvSpPr>
            <a:spLocks noGrp="1"/>
          </p:cNvSpPr>
          <p:nvPr>
            <p:ph type="title"/>
          </p:nvPr>
        </p:nvSpPr>
        <p:spPr>
          <a:xfrm>
            <a:off x="987549" y="1984208"/>
            <a:ext cx="2679198" cy="2889584"/>
          </a:xfrm>
          <a:noFill/>
          <a:ln>
            <a:solidFill>
              <a:schemeClr val="bg1"/>
            </a:solidFill>
          </a:ln>
        </p:spPr>
        <p:txBody>
          <a:bodyPr wrap="square">
            <a:normAutofit/>
          </a:bodyPr>
          <a:lstStyle/>
          <a:p>
            <a:r>
              <a:rPr lang="en-US" cap="none" dirty="0" smtClean="0">
                <a:solidFill>
                  <a:schemeClr val="bg1"/>
                </a:solidFill>
              </a:rPr>
              <a:t>Willows Eco News</a:t>
            </a:r>
            <a:endParaRPr lang="en-US" cap="none" dirty="0">
              <a:solidFill>
                <a:schemeClr val="bg1"/>
              </a:solidFill>
            </a:endParaRPr>
          </a:p>
        </p:txBody>
      </p:sp>
      <p:pic>
        <p:nvPicPr>
          <p:cNvPr id="2" name="Picture 1"/>
          <p:cNvPicPr>
            <a:picLocks noChangeAspect="1"/>
          </p:cNvPicPr>
          <p:nvPr/>
        </p:nvPicPr>
        <p:blipFill rotWithShape="1">
          <a:blip r:embed="rId2"/>
          <a:srcRect l="10308"/>
          <a:stretch/>
        </p:blipFill>
        <p:spPr>
          <a:xfrm>
            <a:off x="6514012" y="2446921"/>
            <a:ext cx="3735978" cy="3666496"/>
          </a:xfrm>
          <a:prstGeom prst="rect">
            <a:avLst/>
          </a:prstGeom>
        </p:spPr>
      </p:pic>
      <p:sp>
        <p:nvSpPr>
          <p:cNvPr id="4" name="TextBox 3"/>
          <p:cNvSpPr txBox="1"/>
          <p:nvPr/>
        </p:nvSpPr>
        <p:spPr>
          <a:xfrm>
            <a:off x="5016137" y="291255"/>
            <a:ext cx="6936835" cy="2031325"/>
          </a:xfrm>
          <a:prstGeom prst="rect">
            <a:avLst/>
          </a:prstGeom>
          <a:noFill/>
        </p:spPr>
        <p:txBody>
          <a:bodyPr wrap="none" rtlCol="0">
            <a:spAutoFit/>
          </a:bodyPr>
          <a:lstStyle/>
          <a:p>
            <a:pPr fontAlgn="base"/>
            <a:r>
              <a:rPr lang="en-GB" dirty="0"/>
              <a:t>W</a:t>
            </a:r>
            <a:r>
              <a:rPr lang="en-GB" dirty="0" smtClean="0"/>
              <a:t>e </a:t>
            </a:r>
            <a:r>
              <a:rPr lang="en-GB" dirty="0"/>
              <a:t>are now able to </a:t>
            </a:r>
            <a:r>
              <a:rPr lang="en-GB" dirty="0" smtClean="0"/>
              <a:t>recycle;</a:t>
            </a:r>
            <a:r>
              <a:rPr lang="en-GB" dirty="0"/>
              <a:t> </a:t>
            </a:r>
            <a:endParaRPr lang="en-GB" dirty="0" smtClean="0"/>
          </a:p>
          <a:p>
            <a:pPr fontAlgn="base"/>
            <a:endParaRPr lang="en-GB" dirty="0"/>
          </a:p>
          <a:p>
            <a:pPr marL="285750" indent="-285750" fontAlgn="base">
              <a:buFont typeface="Wingdings" panose="05000000000000000000" pitchFamily="2" charset="2"/>
              <a:buChar char="§"/>
            </a:pPr>
            <a:r>
              <a:rPr lang="en-GB" dirty="0" smtClean="0"/>
              <a:t>old</a:t>
            </a:r>
            <a:r>
              <a:rPr lang="en-GB" dirty="0"/>
              <a:t> </a:t>
            </a:r>
            <a:r>
              <a:rPr lang="en-GB" b="1" dirty="0"/>
              <a:t>glasses </a:t>
            </a:r>
            <a:r>
              <a:rPr lang="en-GB" dirty="0"/>
              <a:t>(any frames, any lenses and cases in any condition</a:t>
            </a:r>
            <a:r>
              <a:rPr lang="en-GB" dirty="0" smtClean="0"/>
              <a:t>)</a:t>
            </a:r>
          </a:p>
          <a:p>
            <a:pPr marL="285750" indent="-285750" fontAlgn="base">
              <a:buFont typeface="Wingdings" panose="05000000000000000000" pitchFamily="2" charset="2"/>
              <a:buChar char="§"/>
            </a:pPr>
            <a:r>
              <a:rPr lang="en-GB" b="1" dirty="0" smtClean="0"/>
              <a:t>contact </a:t>
            </a:r>
            <a:r>
              <a:rPr lang="en-GB" b="1" dirty="0"/>
              <a:t>lens waste </a:t>
            </a:r>
            <a:r>
              <a:rPr lang="en-GB" dirty="0"/>
              <a:t>(lenses, their plastic containers and the foil lids)</a:t>
            </a:r>
          </a:p>
          <a:p>
            <a:pPr fontAlgn="base"/>
            <a:endParaRPr lang="en-GB" dirty="0"/>
          </a:p>
          <a:p>
            <a:pPr fontAlgn="base"/>
            <a:r>
              <a:rPr lang="en-GB" dirty="0"/>
              <a:t>Please </a:t>
            </a:r>
            <a:r>
              <a:rPr lang="en-GB" b="1" dirty="0"/>
              <a:t>NO </a:t>
            </a:r>
            <a:r>
              <a:rPr lang="en-GB" dirty="0"/>
              <a:t>cleaning cloths, spray, solution bottles, bags or boxes)</a:t>
            </a:r>
          </a:p>
          <a:p>
            <a:endParaRPr lang="en-GB" dirty="0"/>
          </a:p>
        </p:txBody>
      </p:sp>
    </p:spTree>
    <p:extLst>
      <p:ext uri="{BB962C8B-B14F-4D97-AF65-F5344CB8AC3E}">
        <p14:creationId xmlns:p14="http://schemas.microsoft.com/office/powerpoint/2010/main" val="2941200852"/>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2" name="Rectangle 21">
            <a:extLst>
              <a:ext uri="{FF2B5EF4-FFF2-40B4-BE49-F238E27FC236}">
                <a16:creationId xmlns:a16="http://schemas.microsoft.com/office/drawing/2014/main" id="{93F0ADB5-A0B4-4B01-A8C4-FDC34CE22BD4}"/>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Rectangle 23">
            <a:extLst>
              <a:ext uri="{FF2B5EF4-FFF2-40B4-BE49-F238E27FC236}">
                <a16:creationId xmlns:a16="http://schemas.microsoft.com/office/drawing/2014/main" id="{AA6D0FDE-0241-4C21-A720-A69475358235}"/>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654296" cy="6858000"/>
          </a:xfrm>
          <a:prstGeom prst="rect">
            <a:avLst/>
          </a:prstGeom>
          <a:solidFill>
            <a:schemeClr val="tx2"/>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en-US" dirty="0"/>
          </a:p>
        </p:txBody>
      </p:sp>
      <p:sp>
        <p:nvSpPr>
          <p:cNvPr id="11" name="Title 1">
            <a:extLst>
              <a:ext uri="{FF2B5EF4-FFF2-40B4-BE49-F238E27FC236}">
                <a16:creationId xmlns:a16="http://schemas.microsoft.com/office/drawing/2014/main" id="{4CA40620-8485-4E4F-A230-AB4651ED1418}"/>
              </a:ext>
            </a:extLst>
          </p:cNvPr>
          <p:cNvSpPr>
            <a:spLocks noGrp="1"/>
          </p:cNvSpPr>
          <p:nvPr>
            <p:ph type="title"/>
          </p:nvPr>
        </p:nvSpPr>
        <p:spPr>
          <a:xfrm>
            <a:off x="800101" y="1984207"/>
            <a:ext cx="3152774" cy="2889584"/>
          </a:xfrm>
          <a:noFill/>
          <a:ln>
            <a:solidFill>
              <a:schemeClr val="bg1"/>
            </a:solidFill>
          </a:ln>
        </p:spPr>
        <p:txBody>
          <a:bodyPr wrap="square">
            <a:normAutofit/>
          </a:bodyPr>
          <a:lstStyle/>
          <a:p>
            <a:r>
              <a:rPr lang="en-US" cap="none" dirty="0" smtClean="0">
                <a:solidFill>
                  <a:schemeClr val="bg1"/>
                </a:solidFill>
              </a:rPr>
              <a:t>More Willows Eco News</a:t>
            </a:r>
            <a:endParaRPr lang="en-US" cap="none" dirty="0">
              <a:solidFill>
                <a:schemeClr val="bg1"/>
              </a:solidFill>
            </a:endParaRPr>
          </a:p>
        </p:txBody>
      </p:sp>
      <p:sp>
        <p:nvSpPr>
          <p:cNvPr id="6" name="TextBox 5"/>
          <p:cNvSpPr txBox="1"/>
          <p:nvPr/>
        </p:nvSpPr>
        <p:spPr>
          <a:xfrm>
            <a:off x="5071621" y="381589"/>
            <a:ext cx="6551627" cy="3416320"/>
          </a:xfrm>
          <a:prstGeom prst="rect">
            <a:avLst/>
          </a:prstGeom>
          <a:noFill/>
        </p:spPr>
        <p:txBody>
          <a:bodyPr wrap="square" rtlCol="0">
            <a:spAutoFit/>
          </a:bodyPr>
          <a:lstStyle/>
          <a:p>
            <a:r>
              <a:rPr lang="en-GB" sz="2400" dirty="0" smtClean="0"/>
              <a:t>Mrs Harry has told me about some of the children in KS2 who have been working hard at Brownies to help the environment.</a:t>
            </a:r>
          </a:p>
          <a:p>
            <a:endParaRPr lang="en-GB" sz="2400" dirty="0"/>
          </a:p>
          <a:p>
            <a:r>
              <a:rPr lang="en-GB" sz="2400" dirty="0" smtClean="0"/>
              <a:t>They all earned a Blue Peter Eco Badge for their efforts. Well done!</a:t>
            </a:r>
          </a:p>
          <a:p>
            <a:endParaRPr lang="en-GB" sz="2400" dirty="0"/>
          </a:p>
          <a:p>
            <a:r>
              <a:rPr lang="en-GB" sz="2400" dirty="0" smtClean="0"/>
              <a:t>The Eco Council will award you all an Eco Warrior certificate at the next Congratulations Assembly.  </a:t>
            </a:r>
            <a:endParaRPr lang="en-GB" sz="2400" dirty="0"/>
          </a:p>
        </p:txBody>
      </p:sp>
      <p:pic>
        <p:nvPicPr>
          <p:cNvPr id="2" name="Picture 1"/>
          <p:cNvPicPr>
            <a:picLocks noChangeAspect="1"/>
          </p:cNvPicPr>
          <p:nvPr/>
        </p:nvPicPr>
        <p:blipFill>
          <a:blip r:embed="rId2"/>
          <a:stretch>
            <a:fillRect/>
          </a:stretch>
        </p:blipFill>
        <p:spPr>
          <a:xfrm>
            <a:off x="6447196" y="4020427"/>
            <a:ext cx="3800475" cy="2200275"/>
          </a:xfrm>
          <a:prstGeom prst="rect">
            <a:avLst/>
          </a:prstGeom>
        </p:spPr>
      </p:pic>
    </p:spTree>
    <p:extLst>
      <p:ext uri="{BB962C8B-B14F-4D97-AF65-F5344CB8AC3E}">
        <p14:creationId xmlns:p14="http://schemas.microsoft.com/office/powerpoint/2010/main" val="3118869135"/>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2" name="Rectangle 21">
            <a:extLst>
              <a:ext uri="{FF2B5EF4-FFF2-40B4-BE49-F238E27FC236}">
                <a16:creationId xmlns:a16="http://schemas.microsoft.com/office/drawing/2014/main" id="{93F0ADB5-A0B4-4B01-A8C4-FDC34CE22BD4}"/>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Rectangle 23">
            <a:extLst>
              <a:ext uri="{FF2B5EF4-FFF2-40B4-BE49-F238E27FC236}">
                <a16:creationId xmlns:a16="http://schemas.microsoft.com/office/drawing/2014/main" id="{AA6D0FDE-0241-4C21-A720-A69475358235}"/>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654296" cy="6858000"/>
          </a:xfrm>
          <a:prstGeom prst="rect">
            <a:avLst/>
          </a:prstGeom>
          <a:solidFill>
            <a:schemeClr val="tx2"/>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en-US" dirty="0"/>
          </a:p>
        </p:txBody>
      </p:sp>
      <p:sp>
        <p:nvSpPr>
          <p:cNvPr id="6" name="Title 1">
            <a:extLst>
              <a:ext uri="{FF2B5EF4-FFF2-40B4-BE49-F238E27FC236}">
                <a16:creationId xmlns:a16="http://schemas.microsoft.com/office/drawing/2014/main" id="{4CA40620-8485-4E4F-A230-AB4651ED1418}"/>
              </a:ext>
            </a:extLst>
          </p:cNvPr>
          <p:cNvSpPr>
            <a:spLocks noGrp="1"/>
          </p:cNvSpPr>
          <p:nvPr>
            <p:ph type="title"/>
          </p:nvPr>
        </p:nvSpPr>
        <p:spPr>
          <a:xfrm>
            <a:off x="371475" y="1984208"/>
            <a:ext cx="3886200" cy="2889584"/>
          </a:xfrm>
          <a:noFill/>
          <a:ln>
            <a:solidFill>
              <a:schemeClr val="bg1"/>
            </a:solidFill>
          </a:ln>
        </p:spPr>
        <p:txBody>
          <a:bodyPr wrap="square">
            <a:normAutofit/>
          </a:bodyPr>
          <a:lstStyle/>
          <a:p>
            <a:r>
              <a:rPr lang="en-US" cap="none" dirty="0" smtClean="0">
                <a:solidFill>
                  <a:schemeClr val="bg1"/>
                </a:solidFill>
              </a:rPr>
              <a:t>We love to read at The Willows!</a:t>
            </a:r>
            <a:endParaRPr lang="en-US" cap="none" dirty="0">
              <a:solidFill>
                <a:schemeClr val="bg1"/>
              </a:solidFill>
            </a:endParaRPr>
          </a:p>
        </p:txBody>
      </p:sp>
      <p:sp>
        <p:nvSpPr>
          <p:cNvPr id="2" name="TextBox 1"/>
          <p:cNvSpPr txBox="1"/>
          <p:nvPr/>
        </p:nvSpPr>
        <p:spPr>
          <a:xfrm>
            <a:off x="5095876" y="382012"/>
            <a:ext cx="6867524" cy="4154984"/>
          </a:xfrm>
          <a:prstGeom prst="rect">
            <a:avLst/>
          </a:prstGeom>
          <a:noFill/>
        </p:spPr>
        <p:txBody>
          <a:bodyPr wrap="square" rtlCol="0">
            <a:spAutoFit/>
          </a:bodyPr>
          <a:lstStyle/>
          <a:p>
            <a:r>
              <a:rPr lang="en-GB" sz="2400" dirty="0" smtClean="0"/>
              <a:t>The Eco Council are eager to share their passion for looking after the environment. So in our last meeting we talked about books that inspired us.</a:t>
            </a:r>
          </a:p>
          <a:p>
            <a:endParaRPr lang="en-GB" sz="2400" dirty="0"/>
          </a:p>
          <a:p>
            <a:r>
              <a:rPr lang="en-GB" sz="2400" dirty="0" smtClean="0"/>
              <a:t>Here are their recommendations to you. </a:t>
            </a:r>
            <a:endParaRPr lang="en-GB" sz="2400" dirty="0"/>
          </a:p>
          <a:p>
            <a:endParaRPr lang="en-GB" sz="2400" dirty="0" smtClean="0"/>
          </a:p>
          <a:p>
            <a:r>
              <a:rPr lang="en-GB" sz="2400" dirty="0" smtClean="0"/>
              <a:t>If you like the look of one, why not put it on your Christmas list and join us in being Eco Warriors! </a:t>
            </a:r>
          </a:p>
          <a:p>
            <a:endParaRPr lang="en-GB" sz="2400" dirty="0"/>
          </a:p>
          <a:p>
            <a:r>
              <a:rPr lang="en-GB" sz="2400" dirty="0" smtClean="0"/>
              <a:t>Top tip: Buy your books second hand to reduce waste! </a:t>
            </a:r>
            <a:endParaRPr lang="en-GB" sz="2400" dirty="0"/>
          </a:p>
        </p:txBody>
      </p:sp>
      <p:pic>
        <p:nvPicPr>
          <p:cNvPr id="1026" name="Picture 2" descr="Improving Reading Skills: Guide to Active Readi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24606" y="4536996"/>
            <a:ext cx="3197082" cy="196574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4139482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2" name="Rectangle 21">
            <a:extLst>
              <a:ext uri="{FF2B5EF4-FFF2-40B4-BE49-F238E27FC236}">
                <a16:creationId xmlns:a16="http://schemas.microsoft.com/office/drawing/2014/main" id="{93F0ADB5-A0B4-4B01-A8C4-FDC34CE22BD4}"/>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Rectangle 23">
            <a:extLst>
              <a:ext uri="{FF2B5EF4-FFF2-40B4-BE49-F238E27FC236}">
                <a16:creationId xmlns:a16="http://schemas.microsoft.com/office/drawing/2014/main" id="{AA6D0FDE-0241-4C21-A720-A69475358235}"/>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654296" cy="6858000"/>
          </a:xfrm>
          <a:prstGeom prst="rect">
            <a:avLst/>
          </a:prstGeom>
          <a:solidFill>
            <a:schemeClr val="tx2"/>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en-US" dirty="0"/>
          </a:p>
        </p:txBody>
      </p:sp>
      <p:sp>
        <p:nvSpPr>
          <p:cNvPr id="10" name="Title 1">
            <a:extLst>
              <a:ext uri="{FF2B5EF4-FFF2-40B4-BE49-F238E27FC236}">
                <a16:creationId xmlns:a16="http://schemas.microsoft.com/office/drawing/2014/main" id="{4CA40620-8485-4E4F-A230-AB4651ED1418}"/>
              </a:ext>
            </a:extLst>
          </p:cNvPr>
          <p:cNvSpPr>
            <a:spLocks noGrp="1"/>
          </p:cNvSpPr>
          <p:nvPr>
            <p:ph type="title"/>
          </p:nvPr>
        </p:nvSpPr>
        <p:spPr>
          <a:xfrm>
            <a:off x="645161" y="447675"/>
            <a:ext cx="3363974" cy="6029325"/>
          </a:xfrm>
          <a:noFill/>
          <a:ln>
            <a:solidFill>
              <a:schemeClr val="bg1"/>
            </a:solidFill>
          </a:ln>
        </p:spPr>
        <p:txBody>
          <a:bodyPr wrap="square">
            <a:normAutofit/>
          </a:bodyPr>
          <a:lstStyle/>
          <a:p>
            <a:r>
              <a:rPr lang="en-US" cap="none" dirty="0" smtClean="0">
                <a:solidFill>
                  <a:schemeClr val="bg1"/>
                </a:solidFill>
              </a:rPr>
              <a:t>Joseph recommends…</a:t>
            </a:r>
            <a:br>
              <a:rPr lang="en-US" cap="none" dirty="0" smtClean="0">
                <a:solidFill>
                  <a:schemeClr val="bg1"/>
                </a:solidFill>
              </a:rPr>
            </a:br>
            <a:r>
              <a:rPr lang="en-US" cap="none" dirty="0" smtClean="0">
                <a:solidFill>
                  <a:schemeClr val="bg1"/>
                </a:solidFill>
              </a:rPr>
              <a:t/>
            </a:r>
            <a:br>
              <a:rPr lang="en-US" cap="none" dirty="0" smtClean="0">
                <a:solidFill>
                  <a:schemeClr val="bg1"/>
                </a:solidFill>
              </a:rPr>
            </a:br>
            <a:r>
              <a:rPr lang="en-US" cap="none" dirty="0">
                <a:solidFill>
                  <a:schemeClr val="bg1"/>
                </a:solidFill>
              </a:rPr>
              <a:t/>
            </a:r>
            <a:br>
              <a:rPr lang="en-US" cap="none" dirty="0">
                <a:solidFill>
                  <a:schemeClr val="bg1"/>
                </a:solidFill>
              </a:rPr>
            </a:br>
            <a:r>
              <a:rPr lang="en-US" sz="1800" cap="none" dirty="0" smtClean="0">
                <a:solidFill>
                  <a:schemeClr val="bg1"/>
                </a:solidFill>
              </a:rPr>
              <a:t>“</a:t>
            </a:r>
            <a:r>
              <a:rPr lang="en-US" sz="1800" cap="none" dirty="0" smtClean="0">
                <a:solidFill>
                  <a:srgbClr val="FFFFFF"/>
                </a:solidFill>
              </a:rPr>
              <a:t>I like this book because I love the ocean and diving and seeing fish. And it has my name in it! It teaches you how to save the ocean from plastic litter.” </a:t>
            </a:r>
            <a:br>
              <a:rPr lang="en-US" sz="1800" cap="none" dirty="0" smtClean="0">
                <a:solidFill>
                  <a:srgbClr val="FFFFFF"/>
                </a:solidFill>
              </a:rPr>
            </a:br>
            <a:r>
              <a:rPr lang="en-US" sz="1800" cap="none" dirty="0">
                <a:solidFill>
                  <a:srgbClr val="FFFFFF"/>
                </a:solidFill>
              </a:rPr>
              <a:t/>
            </a:r>
            <a:br>
              <a:rPr lang="en-US" sz="1800" cap="none" dirty="0">
                <a:solidFill>
                  <a:srgbClr val="FFFFFF"/>
                </a:solidFill>
              </a:rPr>
            </a:br>
            <a:r>
              <a:rPr lang="en-US" sz="1800" cap="none" dirty="0" smtClean="0">
                <a:solidFill>
                  <a:srgbClr val="FFFFFF"/>
                </a:solidFill>
              </a:rPr>
              <a:t/>
            </a:r>
            <a:br>
              <a:rPr lang="en-US" sz="1800" cap="none" dirty="0" smtClean="0">
                <a:solidFill>
                  <a:srgbClr val="FFFFFF"/>
                </a:solidFill>
              </a:rPr>
            </a:br>
            <a:r>
              <a:rPr lang="en-US" cap="none" dirty="0" smtClean="0">
                <a:solidFill>
                  <a:schemeClr val="bg1"/>
                </a:solidFill>
              </a:rPr>
              <a:t/>
            </a:r>
            <a:br>
              <a:rPr lang="en-US" cap="none" dirty="0" smtClean="0">
                <a:solidFill>
                  <a:schemeClr val="bg1"/>
                </a:solidFill>
              </a:rPr>
            </a:br>
            <a:r>
              <a:rPr lang="en-US" cap="none" dirty="0">
                <a:solidFill>
                  <a:schemeClr val="bg1"/>
                </a:solidFill>
              </a:rPr>
              <a:t/>
            </a:r>
            <a:br>
              <a:rPr lang="en-US" cap="none" dirty="0">
                <a:solidFill>
                  <a:schemeClr val="bg1"/>
                </a:solidFill>
              </a:rPr>
            </a:br>
            <a:endParaRPr lang="en-US" cap="none" dirty="0">
              <a:solidFill>
                <a:schemeClr val="bg1"/>
              </a:solidFill>
            </a:endParaRPr>
          </a:p>
        </p:txBody>
      </p:sp>
      <p:pic>
        <p:nvPicPr>
          <p:cNvPr id="4" name="Picture 2" descr="https://attachments.office.net/owa/rmitchell%40willowstimperley.co.uk/service.svc/s/GetAttachmentThumbnail?id=AAMkAGViZDVjZjIyLWU0YWItNDJiZS05YzBhLTIxNzYxYzk1YjZhNwBGAAAAAAAkZ6YEczREQLwzpTdYvec7BwBwVYjXVd%2BtTaGYfO9%2FFGEcAAAAAAENAABwVYjXVd%2BtTaGYfO9%2FFGEcAAjnN6I%2FAAABEgAQAGH2MMSC5h1KsPUGtunooF8%3D&amp;thumbnailType=2&amp;token=eyJhbGciOiJSUzI1NiIsImtpZCI6IjczRkI5QkJFRjYzNjc4RDRGN0U4NEI0NDBCQUJCMTJBMzM5RDlGOTgiLCJ0eXAiOiJKV1QiLCJ4NXQiOiJjX3VidnZZMmVOVDM2RXRFQzZ1eEtqT2RuNWcifQ.eyJvcmlnaW4iOiJodHRwczovL291dGxvb2sub2ZmaWNlLmNvbSIsInVjIjoiNGFlNDRmNDBkMTg5NGJlMGIyZjE1NWFiNjBjODA3ZjIiLCJzaWduaW5fc3RhdGUiOiJbXCJrbXNpXCJdIiwidmVyIjoiRXhjaGFuZ2UuQ2FsbGJhY2suVjEiLCJhcHBjdHhzZW5kZXIiOiJPd2FEb3dubG9hZEAzNjA1MjAwZi1lMzFkLTRkNDUtYTFiYi1mMGY2ZTE0NjlhZjgiLCJpc3NyaW5nIjoiV1ciLCJhcHBjdHgiOiJ7XCJtc2V4Y2hwcm90XCI6XCJvd2FcIixcInB1aWRcIjpcIjExNTM3NjU5MzE4NDcxMzUwMTFcIixcInNjb3BlXCI6XCJPd2FEb3dubG9hZFwiLFwib2lkXCI6XCJhMmZjZGQzYi02OTZjLTRlNmItYmZmOS1lOGFiZjkzZGYzNjZcIixcInByaW1hcnlzaWRcIjpcIlMtMS01LTIxLTE3ODc1NTExMTUtMTMzMjIxNjQ0Ny00MDAyNDkxNzQ1LTQyNjgxODBcIn0iLCJuYmYiOjE3MDE3MDYzMTUsImV4cCI6MTcwMTcwNjkxNSwiaXNzIjoiMDAwMDAwMDItMDAwMC0wZmYxLWNlMDAtMDAwMDAwMDAwMDAwQDM2MDUyMDBmLWUzMWQtNGQ0NS1hMWJiLWYwZjZlMTQ2OWFmOCIsImF1ZCI6IjAwMDAwMDAyLTAwMDAtMGZmMS1jZTAwLTAwMDAwMDAwMDAwMC9hdHRhY2htZW50cy5vZmZpY2UubmV0QDM2MDUyMDBmLWUzMWQtNGQ0NS1hMWJiLWYwZjZlMTQ2OWFmOCIsImhhcHAiOiJvd2EifQ.CxNqIV30wsa_XSD7tJQ9EMeHTKKba-71nY2yOsvd-F1pa0pHSF3qHP5GQO-yVtdv2Sc2xpglpA_PGKQVCdtYc7K12DgWNDSeJPUgZcPADK_dEf3oh-fzrAmKvezyQON_Uk_YEwJq98HGEvzaX4lSFkB-LDYz_YWefIDZpy-0-I9OjT3sy0Vno18Y4uda9hGb5wtnml4DwmUAei8r5XGo9i6JoyrhQtHEESQFZgb29DPkbic4e-Wsw8423uiA_y1j9p_TmCBgAp6rXPB0vgUEu07Mz4s9-j8wQNsFJjXNq6glC5pjXfyAolfOLui7wWFVzADwQ_0preS9wqaYx1LUxg&amp;X-OWA-CANARY=hAagEGBIt0GpH949q--WYtBrQvzj9NsY2tMupscUQw9_qxwjORJiUJwvd4zlH8hjnxJSkHwEtx4.&amp;owa=outlook.office.com&amp;scriptVer=20231124004.07&amp;animation=true"/>
          <p:cNvPicPr>
            <a:picLocks noChangeAspect="1" noChangeArrowheads="1"/>
          </p:cNvPicPr>
          <p:nvPr/>
        </p:nvPicPr>
        <p:blipFill rotWithShape="1">
          <a:blip r:embed="rId2">
            <a:extLst>
              <a:ext uri="{28A0092B-C50C-407E-A947-70E740481C1C}">
                <a14:useLocalDpi xmlns:a14="http://schemas.microsoft.com/office/drawing/2010/main" val="0"/>
              </a:ext>
            </a:extLst>
          </a:blip>
          <a:srcRect r="3811"/>
          <a:stretch/>
        </p:blipFill>
        <p:spPr bwMode="auto">
          <a:xfrm>
            <a:off x="6308726" y="380999"/>
            <a:ext cx="4406900" cy="6096001"/>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p:cNvPicPr>
            <a:picLocks noChangeAspect="1"/>
          </p:cNvPicPr>
          <p:nvPr/>
        </p:nvPicPr>
        <p:blipFill>
          <a:blip r:embed="rId3"/>
          <a:stretch>
            <a:fillRect/>
          </a:stretch>
        </p:blipFill>
        <p:spPr>
          <a:xfrm>
            <a:off x="856360" y="4900612"/>
            <a:ext cx="3152775" cy="695325"/>
          </a:xfrm>
          <a:prstGeom prst="rect">
            <a:avLst/>
          </a:prstGeom>
        </p:spPr>
      </p:pic>
    </p:spTree>
    <p:extLst>
      <p:ext uri="{BB962C8B-B14F-4D97-AF65-F5344CB8AC3E}">
        <p14:creationId xmlns:p14="http://schemas.microsoft.com/office/powerpoint/2010/main" val="1970551167"/>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2" name="Rectangle 21">
            <a:extLst>
              <a:ext uri="{FF2B5EF4-FFF2-40B4-BE49-F238E27FC236}">
                <a16:creationId xmlns:a16="http://schemas.microsoft.com/office/drawing/2014/main" id="{93F0ADB5-A0B4-4B01-A8C4-FDC34CE22BD4}"/>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Rectangle 23">
            <a:extLst>
              <a:ext uri="{FF2B5EF4-FFF2-40B4-BE49-F238E27FC236}">
                <a16:creationId xmlns:a16="http://schemas.microsoft.com/office/drawing/2014/main" id="{AA6D0FDE-0241-4C21-A720-A69475358235}"/>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654296" cy="6858000"/>
          </a:xfrm>
          <a:prstGeom prst="rect">
            <a:avLst/>
          </a:prstGeom>
          <a:solidFill>
            <a:schemeClr val="tx2"/>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en-US" dirty="0"/>
          </a:p>
        </p:txBody>
      </p:sp>
      <p:pic>
        <p:nvPicPr>
          <p:cNvPr id="2" name="Picture 1"/>
          <p:cNvPicPr>
            <a:picLocks noChangeAspect="1"/>
          </p:cNvPicPr>
          <p:nvPr/>
        </p:nvPicPr>
        <p:blipFill rotWithShape="1">
          <a:blip r:embed="rId2"/>
          <a:srcRect r="4930"/>
          <a:stretch/>
        </p:blipFill>
        <p:spPr>
          <a:xfrm>
            <a:off x="5851397" y="408005"/>
            <a:ext cx="5143500" cy="5737190"/>
          </a:xfrm>
          <a:prstGeom prst="rect">
            <a:avLst/>
          </a:prstGeom>
        </p:spPr>
      </p:pic>
      <p:sp>
        <p:nvSpPr>
          <p:cNvPr id="7" name="Title 1">
            <a:extLst>
              <a:ext uri="{FF2B5EF4-FFF2-40B4-BE49-F238E27FC236}">
                <a16:creationId xmlns:a16="http://schemas.microsoft.com/office/drawing/2014/main" id="{4CA40620-8485-4E4F-A230-AB4651ED1418}"/>
              </a:ext>
            </a:extLst>
          </p:cNvPr>
          <p:cNvSpPr txBox="1">
            <a:spLocks/>
          </p:cNvSpPr>
          <p:nvPr/>
        </p:nvSpPr>
        <p:spPr bwMode="black">
          <a:xfrm>
            <a:off x="645161" y="447675"/>
            <a:ext cx="3363974" cy="6029325"/>
          </a:xfrm>
          <a:prstGeom prst="rect">
            <a:avLst/>
          </a:prstGeom>
          <a:noFill/>
          <a:ln w="31750" cap="sq">
            <a:solidFill>
              <a:schemeClr val="bg1"/>
            </a:solidFill>
            <a:miter lim="800000"/>
          </a:ln>
        </p:spPr>
        <p:txBody>
          <a:bodyPr vert="horz" wrap="square" lIns="182880" tIns="182880" rIns="182880" bIns="182880" rtlCol="0" anchor="ctr">
            <a:normAutofit/>
          </a:bodyPr>
          <a:lstStyle>
            <a:lvl1pPr algn="ctr" defTabSz="914400" rtl="0" eaLnBrk="1" latinLnBrk="0" hangingPunct="1">
              <a:lnSpc>
                <a:spcPct val="90000"/>
              </a:lnSpc>
              <a:spcBef>
                <a:spcPct val="0"/>
              </a:spcBef>
              <a:buNone/>
              <a:defRPr sz="2800" kern="1200" cap="all" spc="200" baseline="0">
                <a:solidFill>
                  <a:srgbClr val="262626"/>
                </a:solidFill>
                <a:latin typeface="+mj-lt"/>
                <a:ea typeface="+mj-ea"/>
                <a:cs typeface="+mj-cs"/>
              </a:defRPr>
            </a:lvl1pPr>
          </a:lstStyle>
          <a:p>
            <a:r>
              <a:rPr lang="en-US" cap="none" dirty="0" smtClean="0">
                <a:solidFill>
                  <a:schemeClr val="bg1"/>
                </a:solidFill>
              </a:rPr>
              <a:t>Rafi recommends…</a:t>
            </a:r>
            <a:br>
              <a:rPr lang="en-US" cap="none" dirty="0" smtClean="0">
                <a:solidFill>
                  <a:schemeClr val="bg1"/>
                </a:solidFill>
              </a:rPr>
            </a:br>
            <a:r>
              <a:rPr lang="en-US" cap="none" dirty="0" smtClean="0">
                <a:solidFill>
                  <a:schemeClr val="bg1"/>
                </a:solidFill>
              </a:rPr>
              <a:t/>
            </a:r>
            <a:br>
              <a:rPr lang="en-US" cap="none" dirty="0" smtClean="0">
                <a:solidFill>
                  <a:schemeClr val="bg1"/>
                </a:solidFill>
              </a:rPr>
            </a:br>
            <a:r>
              <a:rPr lang="en-US" cap="none" dirty="0" smtClean="0">
                <a:solidFill>
                  <a:schemeClr val="bg1"/>
                </a:solidFill>
              </a:rPr>
              <a:t/>
            </a:r>
            <a:br>
              <a:rPr lang="en-US" cap="none" dirty="0" smtClean="0">
                <a:solidFill>
                  <a:schemeClr val="bg1"/>
                </a:solidFill>
              </a:rPr>
            </a:br>
            <a:r>
              <a:rPr lang="en-US" sz="1800" cap="none" dirty="0" smtClean="0">
                <a:solidFill>
                  <a:schemeClr val="bg1"/>
                </a:solidFill>
              </a:rPr>
              <a:t>“</a:t>
            </a:r>
            <a:r>
              <a:rPr lang="en-US" sz="1800" cap="none" dirty="0" smtClean="0">
                <a:solidFill>
                  <a:srgbClr val="FFFFFF"/>
                </a:solidFill>
              </a:rPr>
              <a:t>This book is silly and funny, but it has an important message; </a:t>
            </a:r>
          </a:p>
          <a:p>
            <a:endParaRPr lang="en-US" sz="1800" cap="none" dirty="0">
              <a:solidFill>
                <a:srgbClr val="FFFFFF"/>
              </a:solidFill>
            </a:endParaRPr>
          </a:p>
          <a:p>
            <a:r>
              <a:rPr lang="en-US" sz="1800" cap="none" dirty="0" smtClean="0">
                <a:solidFill>
                  <a:srgbClr val="FFFFFF"/>
                </a:solidFill>
              </a:rPr>
              <a:t>PICK UP LITTER!”</a:t>
            </a:r>
          </a:p>
          <a:p>
            <a:endParaRPr lang="en-US" sz="1800" cap="none" dirty="0">
              <a:solidFill>
                <a:srgbClr val="FFFFFF"/>
              </a:solidFill>
            </a:endParaRPr>
          </a:p>
          <a:p>
            <a:r>
              <a:rPr lang="en-US" sz="1800" cap="none" dirty="0" smtClean="0">
                <a:solidFill>
                  <a:srgbClr val="FFFFFF"/>
                </a:solidFill>
              </a:rPr>
              <a:t> </a:t>
            </a:r>
            <a:br>
              <a:rPr lang="en-US" sz="1800" cap="none" dirty="0" smtClean="0">
                <a:solidFill>
                  <a:srgbClr val="FFFFFF"/>
                </a:solidFill>
              </a:rPr>
            </a:br>
            <a:r>
              <a:rPr lang="en-US" cap="none" dirty="0" smtClean="0">
                <a:solidFill>
                  <a:schemeClr val="bg1"/>
                </a:solidFill>
              </a:rPr>
              <a:t/>
            </a:r>
            <a:br>
              <a:rPr lang="en-US" cap="none" dirty="0" smtClean="0">
                <a:solidFill>
                  <a:schemeClr val="bg1"/>
                </a:solidFill>
              </a:rPr>
            </a:br>
            <a:r>
              <a:rPr lang="en-US" cap="none" dirty="0" smtClean="0">
                <a:solidFill>
                  <a:schemeClr val="bg1"/>
                </a:solidFill>
              </a:rPr>
              <a:t/>
            </a:r>
            <a:br>
              <a:rPr lang="en-US" cap="none" dirty="0" smtClean="0">
                <a:solidFill>
                  <a:schemeClr val="bg1"/>
                </a:solidFill>
              </a:rPr>
            </a:br>
            <a:endParaRPr lang="en-US" cap="none" dirty="0">
              <a:solidFill>
                <a:schemeClr val="bg1"/>
              </a:solidFill>
            </a:endParaRPr>
          </a:p>
        </p:txBody>
      </p:sp>
      <p:pic>
        <p:nvPicPr>
          <p:cNvPr id="4" name="Picture 3"/>
          <p:cNvPicPr>
            <a:picLocks noChangeAspect="1"/>
          </p:cNvPicPr>
          <p:nvPr/>
        </p:nvPicPr>
        <p:blipFill>
          <a:blip r:embed="rId3"/>
          <a:stretch>
            <a:fillRect/>
          </a:stretch>
        </p:blipFill>
        <p:spPr>
          <a:xfrm>
            <a:off x="750760" y="4681537"/>
            <a:ext cx="3152775" cy="695325"/>
          </a:xfrm>
          <a:prstGeom prst="rect">
            <a:avLst/>
          </a:prstGeom>
        </p:spPr>
      </p:pic>
    </p:spTree>
    <p:extLst>
      <p:ext uri="{BB962C8B-B14F-4D97-AF65-F5344CB8AC3E}">
        <p14:creationId xmlns:p14="http://schemas.microsoft.com/office/powerpoint/2010/main" val="1232515001"/>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2" name="Rectangle 21">
            <a:extLst>
              <a:ext uri="{FF2B5EF4-FFF2-40B4-BE49-F238E27FC236}">
                <a16:creationId xmlns:a16="http://schemas.microsoft.com/office/drawing/2014/main" id="{93F0ADB5-A0B4-4B01-A8C4-FDC34CE22BD4}"/>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Rectangle 23">
            <a:extLst>
              <a:ext uri="{FF2B5EF4-FFF2-40B4-BE49-F238E27FC236}">
                <a16:creationId xmlns:a16="http://schemas.microsoft.com/office/drawing/2014/main" id="{AA6D0FDE-0241-4C21-A720-A69475358235}"/>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654296" cy="6858000"/>
          </a:xfrm>
          <a:prstGeom prst="rect">
            <a:avLst/>
          </a:prstGeom>
          <a:solidFill>
            <a:schemeClr val="tx2"/>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en-US" dirty="0"/>
          </a:p>
        </p:txBody>
      </p:sp>
      <p:sp>
        <p:nvSpPr>
          <p:cNvPr id="10" name="Title 1">
            <a:extLst>
              <a:ext uri="{FF2B5EF4-FFF2-40B4-BE49-F238E27FC236}">
                <a16:creationId xmlns:a16="http://schemas.microsoft.com/office/drawing/2014/main" id="{4CA40620-8485-4E4F-A230-AB4651ED1418}"/>
              </a:ext>
            </a:extLst>
          </p:cNvPr>
          <p:cNvSpPr>
            <a:spLocks noGrp="1"/>
          </p:cNvSpPr>
          <p:nvPr>
            <p:ph type="title"/>
          </p:nvPr>
        </p:nvSpPr>
        <p:spPr>
          <a:xfrm>
            <a:off x="645161" y="285749"/>
            <a:ext cx="3363974" cy="6105525"/>
          </a:xfrm>
          <a:noFill/>
          <a:ln>
            <a:solidFill>
              <a:schemeClr val="bg1"/>
            </a:solidFill>
          </a:ln>
        </p:spPr>
        <p:txBody>
          <a:bodyPr wrap="square">
            <a:normAutofit/>
          </a:bodyPr>
          <a:lstStyle/>
          <a:p>
            <a:r>
              <a:rPr lang="en-US" sz="3200" cap="none" dirty="0" smtClean="0">
                <a:solidFill>
                  <a:schemeClr val="bg1"/>
                </a:solidFill>
              </a:rPr>
              <a:t>Harry recommends…</a:t>
            </a:r>
            <a:br>
              <a:rPr lang="en-US" sz="3200" cap="none" dirty="0" smtClean="0">
                <a:solidFill>
                  <a:schemeClr val="bg1"/>
                </a:solidFill>
              </a:rPr>
            </a:br>
            <a:r>
              <a:rPr lang="en-US" sz="3200" cap="none" dirty="0" smtClean="0">
                <a:solidFill>
                  <a:schemeClr val="bg1"/>
                </a:solidFill>
              </a:rPr>
              <a:t/>
            </a:r>
            <a:br>
              <a:rPr lang="en-US" sz="3200" cap="none" dirty="0" smtClean="0">
                <a:solidFill>
                  <a:schemeClr val="bg1"/>
                </a:solidFill>
              </a:rPr>
            </a:br>
            <a:r>
              <a:rPr lang="en-US" cap="none" dirty="0" smtClean="0">
                <a:solidFill>
                  <a:schemeClr val="bg1"/>
                </a:solidFill>
              </a:rPr>
              <a:t/>
            </a:r>
            <a:br>
              <a:rPr lang="en-US" cap="none" dirty="0" smtClean="0">
                <a:solidFill>
                  <a:schemeClr val="bg1"/>
                </a:solidFill>
              </a:rPr>
            </a:br>
            <a:r>
              <a:rPr lang="en-US" sz="1800" cap="none" dirty="0" smtClean="0">
                <a:solidFill>
                  <a:schemeClr val="bg1"/>
                </a:solidFill>
              </a:rPr>
              <a:t>“</a:t>
            </a:r>
            <a:r>
              <a:rPr lang="en-US" sz="1800" cap="none" dirty="0" smtClean="0">
                <a:solidFill>
                  <a:schemeClr val="bg1"/>
                </a:solidFill>
              </a:rPr>
              <a:t>This book tells you about where weather comes from, world climates, rain and clouds, wind and ice. Also how people affect the weather.”</a:t>
            </a:r>
            <a:br>
              <a:rPr lang="en-US" sz="1800" cap="none" dirty="0" smtClean="0">
                <a:solidFill>
                  <a:schemeClr val="bg1"/>
                </a:solidFill>
              </a:rPr>
            </a:br>
            <a:r>
              <a:rPr lang="en-US" sz="1800" cap="none" dirty="0">
                <a:solidFill>
                  <a:schemeClr val="bg1"/>
                </a:solidFill>
              </a:rPr>
              <a:t/>
            </a:r>
            <a:br>
              <a:rPr lang="en-US" sz="1800" cap="none" dirty="0">
                <a:solidFill>
                  <a:schemeClr val="bg1"/>
                </a:solidFill>
              </a:rPr>
            </a:br>
            <a:r>
              <a:rPr lang="en-US" sz="1800" cap="none" dirty="0" smtClean="0">
                <a:solidFill>
                  <a:schemeClr val="bg1"/>
                </a:solidFill>
              </a:rPr>
              <a:t/>
            </a:r>
            <a:br>
              <a:rPr lang="en-US" sz="1800" cap="none" dirty="0" smtClean="0">
                <a:solidFill>
                  <a:schemeClr val="bg1"/>
                </a:solidFill>
              </a:rPr>
            </a:br>
            <a:endParaRPr lang="en-US" sz="1800" cap="none" dirty="0">
              <a:solidFill>
                <a:schemeClr val="bg1"/>
              </a:solidFill>
            </a:endParaRPr>
          </a:p>
        </p:txBody>
      </p:sp>
      <p:pic>
        <p:nvPicPr>
          <p:cNvPr id="2" name="Picture 1"/>
          <p:cNvPicPr>
            <a:picLocks noChangeAspect="1"/>
          </p:cNvPicPr>
          <p:nvPr/>
        </p:nvPicPr>
        <p:blipFill>
          <a:blip r:embed="rId2"/>
          <a:stretch>
            <a:fillRect/>
          </a:stretch>
        </p:blipFill>
        <p:spPr>
          <a:xfrm>
            <a:off x="6238874" y="485775"/>
            <a:ext cx="4543425" cy="5780378"/>
          </a:xfrm>
          <a:prstGeom prst="rect">
            <a:avLst/>
          </a:prstGeom>
        </p:spPr>
      </p:pic>
      <p:sp>
        <p:nvSpPr>
          <p:cNvPr id="3" name="5-Point Star 2"/>
          <p:cNvSpPr/>
          <p:nvPr/>
        </p:nvSpPr>
        <p:spPr>
          <a:xfrm>
            <a:off x="804070" y="5053009"/>
            <a:ext cx="523875" cy="504825"/>
          </a:xfrm>
          <a:prstGeom prst="star5">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5-Point Star 6"/>
          <p:cNvSpPr/>
          <p:nvPr/>
        </p:nvSpPr>
        <p:spPr>
          <a:xfrm>
            <a:off x="1397126" y="5067293"/>
            <a:ext cx="523875" cy="504825"/>
          </a:xfrm>
          <a:prstGeom prst="star5">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5-Point Star 8"/>
          <p:cNvSpPr/>
          <p:nvPr/>
        </p:nvSpPr>
        <p:spPr>
          <a:xfrm>
            <a:off x="2010729" y="5053009"/>
            <a:ext cx="523875" cy="504825"/>
          </a:xfrm>
          <a:prstGeom prst="star5">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5-Point Star 10"/>
          <p:cNvSpPr/>
          <p:nvPr/>
        </p:nvSpPr>
        <p:spPr>
          <a:xfrm>
            <a:off x="2634867" y="5053010"/>
            <a:ext cx="523875" cy="504825"/>
          </a:xfrm>
          <a:prstGeom prst="star5">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5-Point Star 11"/>
          <p:cNvSpPr/>
          <p:nvPr/>
        </p:nvSpPr>
        <p:spPr>
          <a:xfrm>
            <a:off x="3280028" y="5053011"/>
            <a:ext cx="523875" cy="504825"/>
          </a:xfrm>
          <a:prstGeom prst="star5">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60068922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2" name="Rectangle 21">
            <a:extLst>
              <a:ext uri="{FF2B5EF4-FFF2-40B4-BE49-F238E27FC236}">
                <a16:creationId xmlns:a16="http://schemas.microsoft.com/office/drawing/2014/main" id="{93F0ADB5-A0B4-4B01-A8C4-FDC34CE22BD4}"/>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Rectangle 23">
            <a:extLst>
              <a:ext uri="{FF2B5EF4-FFF2-40B4-BE49-F238E27FC236}">
                <a16:creationId xmlns:a16="http://schemas.microsoft.com/office/drawing/2014/main" id="{AA6D0FDE-0241-4C21-A720-A69475358235}"/>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654296" cy="6858000"/>
          </a:xfrm>
          <a:prstGeom prst="rect">
            <a:avLst/>
          </a:prstGeom>
          <a:solidFill>
            <a:schemeClr val="tx2"/>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en-US" dirty="0"/>
          </a:p>
        </p:txBody>
      </p:sp>
      <p:pic>
        <p:nvPicPr>
          <p:cNvPr id="3074" name="Picture 2" descr="100 Things to Know About Saving the Planet: Amazon.co.uk: Various:  9781474981835: Book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34815" y="314325"/>
            <a:ext cx="4406312" cy="6162675"/>
          </a:xfrm>
          <a:prstGeom prst="rect">
            <a:avLst/>
          </a:prstGeom>
          <a:noFill/>
          <a:extLst>
            <a:ext uri="{909E8E84-426E-40DD-AFC4-6F175D3DCCD1}">
              <a14:hiddenFill xmlns:a14="http://schemas.microsoft.com/office/drawing/2010/main">
                <a:solidFill>
                  <a:srgbClr val="FFFFFF"/>
                </a:solidFill>
              </a14:hiddenFill>
            </a:ext>
          </a:extLst>
        </p:spPr>
      </p:pic>
      <p:sp>
        <p:nvSpPr>
          <p:cNvPr id="7" name="Title 1">
            <a:extLst>
              <a:ext uri="{FF2B5EF4-FFF2-40B4-BE49-F238E27FC236}">
                <a16:creationId xmlns:a16="http://schemas.microsoft.com/office/drawing/2014/main" id="{4CA40620-8485-4E4F-A230-AB4651ED1418}"/>
              </a:ext>
            </a:extLst>
          </p:cNvPr>
          <p:cNvSpPr txBox="1">
            <a:spLocks/>
          </p:cNvSpPr>
          <p:nvPr/>
        </p:nvSpPr>
        <p:spPr bwMode="black">
          <a:xfrm>
            <a:off x="645161" y="447675"/>
            <a:ext cx="3363974" cy="6029325"/>
          </a:xfrm>
          <a:prstGeom prst="rect">
            <a:avLst/>
          </a:prstGeom>
          <a:noFill/>
          <a:ln w="31750" cap="sq">
            <a:solidFill>
              <a:schemeClr val="bg1"/>
            </a:solidFill>
            <a:miter lim="800000"/>
          </a:ln>
        </p:spPr>
        <p:txBody>
          <a:bodyPr vert="horz" wrap="square" lIns="182880" tIns="182880" rIns="182880" bIns="182880" rtlCol="0" anchor="ctr">
            <a:normAutofit/>
          </a:bodyPr>
          <a:lstStyle>
            <a:lvl1pPr algn="ctr" defTabSz="914400" rtl="0" eaLnBrk="1" latinLnBrk="0" hangingPunct="1">
              <a:lnSpc>
                <a:spcPct val="90000"/>
              </a:lnSpc>
              <a:spcBef>
                <a:spcPct val="0"/>
              </a:spcBef>
              <a:buNone/>
              <a:defRPr sz="2800" kern="1200" cap="all" spc="200" baseline="0">
                <a:solidFill>
                  <a:srgbClr val="262626"/>
                </a:solidFill>
                <a:latin typeface="+mj-lt"/>
                <a:ea typeface="+mj-ea"/>
                <a:cs typeface="+mj-cs"/>
              </a:defRPr>
            </a:lvl1pPr>
          </a:lstStyle>
          <a:p>
            <a:r>
              <a:rPr lang="en-US" cap="none" dirty="0" smtClean="0">
                <a:solidFill>
                  <a:schemeClr val="bg1"/>
                </a:solidFill>
              </a:rPr>
              <a:t>Albie recommends…</a:t>
            </a:r>
            <a:br>
              <a:rPr lang="en-US" cap="none" dirty="0" smtClean="0">
                <a:solidFill>
                  <a:schemeClr val="bg1"/>
                </a:solidFill>
              </a:rPr>
            </a:br>
            <a:r>
              <a:rPr lang="en-US" cap="none" dirty="0" smtClean="0">
                <a:solidFill>
                  <a:schemeClr val="bg1"/>
                </a:solidFill>
              </a:rPr>
              <a:t/>
            </a:r>
            <a:br>
              <a:rPr lang="en-US" cap="none" dirty="0" smtClean="0">
                <a:solidFill>
                  <a:schemeClr val="bg1"/>
                </a:solidFill>
              </a:rPr>
            </a:br>
            <a:r>
              <a:rPr lang="en-US" cap="none" dirty="0" smtClean="0">
                <a:solidFill>
                  <a:schemeClr val="bg1"/>
                </a:solidFill>
              </a:rPr>
              <a:t/>
            </a:r>
            <a:br>
              <a:rPr lang="en-US" cap="none" dirty="0" smtClean="0">
                <a:solidFill>
                  <a:schemeClr val="bg1"/>
                </a:solidFill>
              </a:rPr>
            </a:br>
            <a:r>
              <a:rPr lang="en-US" sz="1800" cap="none" dirty="0" smtClean="0">
                <a:solidFill>
                  <a:schemeClr val="bg1"/>
                </a:solidFill>
              </a:rPr>
              <a:t>“</a:t>
            </a:r>
            <a:r>
              <a:rPr lang="en-US" sz="1800" cap="none" dirty="0" smtClean="0">
                <a:solidFill>
                  <a:srgbClr val="FFFFFF"/>
                </a:solidFill>
              </a:rPr>
              <a:t>This is an information book. I like all the facts in it. It tells you what you can do to protect our planet.” </a:t>
            </a:r>
            <a:br>
              <a:rPr lang="en-US" sz="1800" cap="none" dirty="0" smtClean="0">
                <a:solidFill>
                  <a:srgbClr val="FFFFFF"/>
                </a:solidFill>
              </a:rPr>
            </a:br>
            <a:endParaRPr lang="en-US" sz="1800" cap="none" dirty="0" smtClean="0">
              <a:solidFill>
                <a:srgbClr val="FFFFFF"/>
              </a:solidFill>
            </a:endParaRPr>
          </a:p>
          <a:p>
            <a:r>
              <a:rPr lang="en-US" sz="1800" cap="none" dirty="0" smtClean="0">
                <a:solidFill>
                  <a:srgbClr val="FFFFFF"/>
                </a:solidFill>
              </a:rPr>
              <a:t/>
            </a:r>
            <a:br>
              <a:rPr lang="en-US" sz="1800" cap="none" dirty="0" smtClean="0">
                <a:solidFill>
                  <a:srgbClr val="FFFFFF"/>
                </a:solidFill>
              </a:rPr>
            </a:br>
            <a:r>
              <a:rPr lang="en-US" sz="1800" cap="none" dirty="0" smtClean="0">
                <a:solidFill>
                  <a:srgbClr val="FFFFFF"/>
                </a:solidFill>
              </a:rPr>
              <a:t/>
            </a:r>
            <a:br>
              <a:rPr lang="en-US" sz="1800" cap="none" dirty="0" smtClean="0">
                <a:solidFill>
                  <a:srgbClr val="FFFFFF"/>
                </a:solidFill>
              </a:rPr>
            </a:br>
            <a:r>
              <a:rPr lang="en-US" cap="none" dirty="0" smtClean="0">
                <a:solidFill>
                  <a:schemeClr val="bg1"/>
                </a:solidFill>
              </a:rPr>
              <a:t/>
            </a:r>
            <a:br>
              <a:rPr lang="en-US" cap="none" dirty="0" smtClean="0">
                <a:solidFill>
                  <a:schemeClr val="bg1"/>
                </a:solidFill>
              </a:rPr>
            </a:br>
            <a:r>
              <a:rPr lang="en-US" cap="none" dirty="0" smtClean="0">
                <a:solidFill>
                  <a:schemeClr val="bg1"/>
                </a:solidFill>
              </a:rPr>
              <a:t/>
            </a:r>
            <a:br>
              <a:rPr lang="en-US" cap="none" dirty="0" smtClean="0">
                <a:solidFill>
                  <a:schemeClr val="bg1"/>
                </a:solidFill>
              </a:rPr>
            </a:br>
            <a:endParaRPr lang="en-US" cap="none" dirty="0">
              <a:solidFill>
                <a:schemeClr val="bg1"/>
              </a:solidFill>
            </a:endParaRPr>
          </a:p>
        </p:txBody>
      </p:sp>
      <p:pic>
        <p:nvPicPr>
          <p:cNvPr id="3" name="Picture 2"/>
          <p:cNvPicPr>
            <a:picLocks noChangeAspect="1"/>
          </p:cNvPicPr>
          <p:nvPr/>
        </p:nvPicPr>
        <p:blipFill>
          <a:blip r:embed="rId3"/>
          <a:stretch>
            <a:fillRect/>
          </a:stretch>
        </p:blipFill>
        <p:spPr>
          <a:xfrm>
            <a:off x="750760" y="4633912"/>
            <a:ext cx="3152775" cy="695325"/>
          </a:xfrm>
          <a:prstGeom prst="rect">
            <a:avLst/>
          </a:prstGeom>
        </p:spPr>
      </p:pic>
    </p:spTree>
    <p:extLst>
      <p:ext uri="{BB962C8B-B14F-4D97-AF65-F5344CB8AC3E}">
        <p14:creationId xmlns:p14="http://schemas.microsoft.com/office/powerpoint/2010/main" val="3638244549"/>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2" name="Rectangle 21">
            <a:extLst>
              <a:ext uri="{FF2B5EF4-FFF2-40B4-BE49-F238E27FC236}">
                <a16:creationId xmlns:a16="http://schemas.microsoft.com/office/drawing/2014/main" id="{93F0ADB5-A0B4-4B01-A8C4-FDC34CE22BD4}"/>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Rectangle 23">
            <a:extLst>
              <a:ext uri="{FF2B5EF4-FFF2-40B4-BE49-F238E27FC236}">
                <a16:creationId xmlns:a16="http://schemas.microsoft.com/office/drawing/2014/main" id="{AA6D0FDE-0241-4C21-A720-A69475358235}"/>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654296" cy="6858000"/>
          </a:xfrm>
          <a:prstGeom prst="rect">
            <a:avLst/>
          </a:prstGeom>
          <a:solidFill>
            <a:schemeClr val="tx2"/>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en-US" dirty="0"/>
          </a:p>
        </p:txBody>
      </p:sp>
      <p:pic>
        <p:nvPicPr>
          <p:cNvPr id="2" name="Picture 1"/>
          <p:cNvPicPr>
            <a:picLocks noChangeAspect="1"/>
          </p:cNvPicPr>
          <p:nvPr/>
        </p:nvPicPr>
        <p:blipFill>
          <a:blip r:embed="rId2"/>
          <a:stretch>
            <a:fillRect/>
          </a:stretch>
        </p:blipFill>
        <p:spPr>
          <a:xfrm>
            <a:off x="5547107" y="404812"/>
            <a:ext cx="5968618" cy="5926362"/>
          </a:xfrm>
          <a:prstGeom prst="rect">
            <a:avLst/>
          </a:prstGeom>
        </p:spPr>
      </p:pic>
      <p:sp>
        <p:nvSpPr>
          <p:cNvPr id="7" name="Title 1">
            <a:extLst>
              <a:ext uri="{FF2B5EF4-FFF2-40B4-BE49-F238E27FC236}">
                <a16:creationId xmlns:a16="http://schemas.microsoft.com/office/drawing/2014/main" id="{4CA40620-8485-4E4F-A230-AB4651ED1418}"/>
              </a:ext>
            </a:extLst>
          </p:cNvPr>
          <p:cNvSpPr txBox="1">
            <a:spLocks/>
          </p:cNvSpPr>
          <p:nvPr/>
        </p:nvSpPr>
        <p:spPr bwMode="black">
          <a:xfrm>
            <a:off x="645161" y="447675"/>
            <a:ext cx="3363974" cy="6029325"/>
          </a:xfrm>
          <a:prstGeom prst="rect">
            <a:avLst/>
          </a:prstGeom>
          <a:noFill/>
          <a:ln w="31750" cap="sq">
            <a:solidFill>
              <a:schemeClr val="bg1"/>
            </a:solidFill>
            <a:miter lim="800000"/>
          </a:ln>
        </p:spPr>
        <p:txBody>
          <a:bodyPr vert="horz" wrap="square" lIns="182880" tIns="182880" rIns="182880" bIns="182880" rtlCol="0" anchor="ctr">
            <a:normAutofit/>
          </a:bodyPr>
          <a:lstStyle>
            <a:lvl1pPr algn="ctr" defTabSz="914400" rtl="0" eaLnBrk="1" latinLnBrk="0" hangingPunct="1">
              <a:lnSpc>
                <a:spcPct val="90000"/>
              </a:lnSpc>
              <a:spcBef>
                <a:spcPct val="0"/>
              </a:spcBef>
              <a:buNone/>
              <a:defRPr sz="2800" kern="1200" cap="all" spc="200" baseline="0">
                <a:solidFill>
                  <a:srgbClr val="262626"/>
                </a:solidFill>
                <a:latin typeface="+mj-lt"/>
                <a:ea typeface="+mj-ea"/>
                <a:cs typeface="+mj-cs"/>
              </a:defRPr>
            </a:lvl1pPr>
          </a:lstStyle>
          <a:p>
            <a:r>
              <a:rPr lang="en-US" cap="none" dirty="0" smtClean="0">
                <a:solidFill>
                  <a:schemeClr val="bg1"/>
                </a:solidFill>
              </a:rPr>
              <a:t>Hugo recommends…</a:t>
            </a:r>
            <a:br>
              <a:rPr lang="en-US" cap="none" dirty="0" smtClean="0">
                <a:solidFill>
                  <a:schemeClr val="bg1"/>
                </a:solidFill>
              </a:rPr>
            </a:br>
            <a:r>
              <a:rPr lang="en-US" cap="none" dirty="0" smtClean="0">
                <a:solidFill>
                  <a:schemeClr val="bg1"/>
                </a:solidFill>
              </a:rPr>
              <a:t/>
            </a:r>
            <a:br>
              <a:rPr lang="en-US" cap="none" dirty="0" smtClean="0">
                <a:solidFill>
                  <a:schemeClr val="bg1"/>
                </a:solidFill>
              </a:rPr>
            </a:br>
            <a:r>
              <a:rPr lang="en-US" cap="none" dirty="0" smtClean="0">
                <a:solidFill>
                  <a:schemeClr val="bg1"/>
                </a:solidFill>
              </a:rPr>
              <a:t/>
            </a:r>
            <a:br>
              <a:rPr lang="en-US" cap="none" dirty="0" smtClean="0">
                <a:solidFill>
                  <a:schemeClr val="bg1"/>
                </a:solidFill>
              </a:rPr>
            </a:br>
            <a:r>
              <a:rPr lang="en-US" sz="1800" cap="none" dirty="0" smtClean="0">
                <a:solidFill>
                  <a:schemeClr val="bg1"/>
                </a:solidFill>
              </a:rPr>
              <a:t>“</a:t>
            </a:r>
            <a:r>
              <a:rPr lang="en-GB" sz="1800" cap="none" dirty="0" smtClean="0">
                <a:solidFill>
                  <a:srgbClr val="FFFFFF"/>
                </a:solidFill>
              </a:rPr>
              <a:t>Plastic </a:t>
            </a:r>
            <a:r>
              <a:rPr lang="en-GB" sz="1800" cap="none" dirty="0">
                <a:solidFill>
                  <a:srgbClr val="FFFFFF"/>
                </a:solidFill>
              </a:rPr>
              <a:t>is everywhere, and it's hurting Planet Earth - but </a:t>
            </a:r>
            <a:r>
              <a:rPr lang="en-GB" sz="1800" cap="none" dirty="0" smtClean="0">
                <a:solidFill>
                  <a:srgbClr val="FFFFFF"/>
                </a:solidFill>
              </a:rPr>
              <a:t>we </a:t>
            </a:r>
            <a:r>
              <a:rPr lang="en-GB" sz="1800" cap="none" dirty="0">
                <a:solidFill>
                  <a:srgbClr val="FFFFFF"/>
                </a:solidFill>
              </a:rPr>
              <a:t>can </a:t>
            </a:r>
            <a:r>
              <a:rPr lang="en-GB" sz="1800" cap="none" dirty="0" smtClean="0">
                <a:solidFill>
                  <a:srgbClr val="FFFFFF"/>
                </a:solidFill>
              </a:rPr>
              <a:t>all help </a:t>
            </a:r>
            <a:r>
              <a:rPr lang="en-GB" sz="1800" cap="none" dirty="0">
                <a:solidFill>
                  <a:srgbClr val="FFFFFF"/>
                </a:solidFill>
              </a:rPr>
              <a:t>to make things </a:t>
            </a:r>
            <a:r>
              <a:rPr lang="en-GB" sz="1800" cap="none" dirty="0" smtClean="0">
                <a:solidFill>
                  <a:srgbClr val="FFFFFF"/>
                </a:solidFill>
              </a:rPr>
              <a:t>better! </a:t>
            </a:r>
            <a:r>
              <a:rPr lang="en-US" sz="1800" cap="none" dirty="0" smtClean="0">
                <a:solidFill>
                  <a:srgbClr val="FFFFFF"/>
                </a:solidFill>
              </a:rPr>
              <a:t>This book gives you easy ideas for how to reduce our use plastic.”</a:t>
            </a:r>
            <a:br>
              <a:rPr lang="en-US" sz="1800" cap="none" dirty="0" smtClean="0">
                <a:solidFill>
                  <a:srgbClr val="FFFFFF"/>
                </a:solidFill>
              </a:rPr>
            </a:br>
            <a:r>
              <a:rPr lang="en-US" sz="1800" cap="none" dirty="0" smtClean="0">
                <a:solidFill>
                  <a:srgbClr val="FFFFFF"/>
                </a:solidFill>
              </a:rPr>
              <a:t/>
            </a:r>
            <a:br>
              <a:rPr lang="en-US" sz="1800" cap="none" dirty="0" smtClean="0">
                <a:solidFill>
                  <a:srgbClr val="FFFFFF"/>
                </a:solidFill>
              </a:rPr>
            </a:br>
            <a:r>
              <a:rPr lang="en-US" sz="1800" cap="none" dirty="0" smtClean="0">
                <a:solidFill>
                  <a:srgbClr val="FFFFFF"/>
                </a:solidFill>
              </a:rPr>
              <a:t/>
            </a:r>
            <a:br>
              <a:rPr lang="en-US" sz="1800" cap="none" dirty="0" smtClean="0">
                <a:solidFill>
                  <a:srgbClr val="FFFFFF"/>
                </a:solidFill>
              </a:rPr>
            </a:br>
            <a:r>
              <a:rPr lang="en-US" cap="none" dirty="0" smtClean="0">
                <a:solidFill>
                  <a:schemeClr val="bg1"/>
                </a:solidFill>
              </a:rPr>
              <a:t/>
            </a:r>
            <a:br>
              <a:rPr lang="en-US" cap="none" dirty="0" smtClean="0">
                <a:solidFill>
                  <a:schemeClr val="bg1"/>
                </a:solidFill>
              </a:rPr>
            </a:br>
            <a:r>
              <a:rPr lang="en-US" cap="none" dirty="0" smtClean="0">
                <a:solidFill>
                  <a:schemeClr val="bg1"/>
                </a:solidFill>
              </a:rPr>
              <a:t/>
            </a:r>
            <a:br>
              <a:rPr lang="en-US" cap="none" dirty="0" smtClean="0">
                <a:solidFill>
                  <a:schemeClr val="bg1"/>
                </a:solidFill>
              </a:rPr>
            </a:br>
            <a:endParaRPr lang="en-US" cap="none" dirty="0">
              <a:solidFill>
                <a:schemeClr val="bg1"/>
              </a:solidFill>
            </a:endParaRPr>
          </a:p>
        </p:txBody>
      </p:sp>
      <p:pic>
        <p:nvPicPr>
          <p:cNvPr id="4" name="Picture 3"/>
          <p:cNvPicPr>
            <a:picLocks noChangeAspect="1"/>
          </p:cNvPicPr>
          <p:nvPr/>
        </p:nvPicPr>
        <p:blipFill rotWithShape="1">
          <a:blip r:embed="rId3"/>
          <a:srcRect r="10537"/>
          <a:stretch/>
        </p:blipFill>
        <p:spPr>
          <a:xfrm>
            <a:off x="750761" y="4767262"/>
            <a:ext cx="2830640" cy="695325"/>
          </a:xfrm>
          <a:prstGeom prst="rect">
            <a:avLst/>
          </a:prstGeom>
        </p:spPr>
      </p:pic>
    </p:spTree>
    <p:extLst>
      <p:ext uri="{BB962C8B-B14F-4D97-AF65-F5344CB8AC3E}">
        <p14:creationId xmlns:p14="http://schemas.microsoft.com/office/powerpoint/2010/main" val="447431036"/>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2" name="Rectangle 21">
            <a:extLst>
              <a:ext uri="{FF2B5EF4-FFF2-40B4-BE49-F238E27FC236}">
                <a16:creationId xmlns:a16="http://schemas.microsoft.com/office/drawing/2014/main" id="{93F0ADB5-A0B4-4B01-A8C4-FDC34CE22BD4}"/>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Rectangle 23">
            <a:extLst>
              <a:ext uri="{FF2B5EF4-FFF2-40B4-BE49-F238E27FC236}">
                <a16:creationId xmlns:a16="http://schemas.microsoft.com/office/drawing/2014/main" id="{AA6D0FDE-0241-4C21-A720-A69475358235}"/>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654296" cy="6858000"/>
          </a:xfrm>
          <a:prstGeom prst="rect">
            <a:avLst/>
          </a:prstGeom>
          <a:solidFill>
            <a:schemeClr val="tx2"/>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en-US" dirty="0"/>
          </a:p>
        </p:txBody>
      </p:sp>
      <p:sp>
        <p:nvSpPr>
          <p:cNvPr id="6" name="Title 1">
            <a:extLst>
              <a:ext uri="{FF2B5EF4-FFF2-40B4-BE49-F238E27FC236}">
                <a16:creationId xmlns:a16="http://schemas.microsoft.com/office/drawing/2014/main" id="{4CA40620-8485-4E4F-A230-AB4651ED1418}"/>
              </a:ext>
            </a:extLst>
          </p:cNvPr>
          <p:cNvSpPr>
            <a:spLocks noGrp="1"/>
          </p:cNvSpPr>
          <p:nvPr>
            <p:ph type="title"/>
          </p:nvPr>
        </p:nvSpPr>
        <p:spPr>
          <a:xfrm>
            <a:off x="645161" y="447675"/>
            <a:ext cx="3363974" cy="6029325"/>
          </a:xfrm>
          <a:noFill/>
          <a:ln>
            <a:solidFill>
              <a:schemeClr val="bg1"/>
            </a:solidFill>
          </a:ln>
        </p:spPr>
        <p:txBody>
          <a:bodyPr wrap="square">
            <a:normAutofit/>
          </a:bodyPr>
          <a:lstStyle/>
          <a:p>
            <a:r>
              <a:rPr lang="en-US" cap="none" dirty="0" smtClean="0">
                <a:solidFill>
                  <a:schemeClr val="bg1"/>
                </a:solidFill>
              </a:rPr>
              <a:t>Eddie recommends…</a:t>
            </a:r>
            <a:br>
              <a:rPr lang="en-US" cap="none" dirty="0" smtClean="0">
                <a:solidFill>
                  <a:schemeClr val="bg1"/>
                </a:solidFill>
              </a:rPr>
            </a:br>
            <a:r>
              <a:rPr lang="en-US" cap="none" dirty="0" smtClean="0">
                <a:solidFill>
                  <a:schemeClr val="bg1"/>
                </a:solidFill>
              </a:rPr>
              <a:t/>
            </a:r>
            <a:br>
              <a:rPr lang="en-US" cap="none" dirty="0" smtClean="0">
                <a:solidFill>
                  <a:schemeClr val="bg1"/>
                </a:solidFill>
              </a:rPr>
            </a:br>
            <a:r>
              <a:rPr lang="en-US" cap="none" dirty="0">
                <a:solidFill>
                  <a:schemeClr val="bg1"/>
                </a:solidFill>
              </a:rPr>
              <a:t/>
            </a:r>
            <a:br>
              <a:rPr lang="en-US" cap="none" dirty="0">
                <a:solidFill>
                  <a:schemeClr val="bg1"/>
                </a:solidFill>
              </a:rPr>
            </a:br>
            <a:r>
              <a:rPr lang="en-US" sz="1800" cap="none" dirty="0" smtClean="0">
                <a:solidFill>
                  <a:schemeClr val="bg1"/>
                </a:solidFill>
              </a:rPr>
              <a:t>“I love this book because it is about animals. </a:t>
            </a:r>
            <a:r>
              <a:rPr lang="en-US" sz="1800" cap="none" dirty="0" smtClean="0">
                <a:solidFill>
                  <a:srgbClr val="FFFFFF"/>
                </a:solidFill>
              </a:rPr>
              <a:t>It shows how some animals have been able to adapt to climate change.</a:t>
            </a:r>
            <a:r>
              <a:rPr lang="en-US" sz="1800" cap="none" dirty="0">
                <a:solidFill>
                  <a:srgbClr val="FFFFFF"/>
                </a:solidFill>
              </a:rPr>
              <a:t> The pictures of the animals are amazing</a:t>
            </a:r>
            <a:r>
              <a:rPr lang="en-US" sz="1800" cap="none" dirty="0" smtClean="0">
                <a:solidFill>
                  <a:srgbClr val="FFFFFF"/>
                </a:solidFill>
              </a:rPr>
              <a:t>!”</a:t>
            </a:r>
            <a:br>
              <a:rPr lang="en-US" sz="1800" cap="none" dirty="0" smtClean="0">
                <a:solidFill>
                  <a:srgbClr val="FFFFFF"/>
                </a:solidFill>
              </a:rPr>
            </a:br>
            <a:r>
              <a:rPr lang="en-US" sz="1800" cap="none" dirty="0">
                <a:solidFill>
                  <a:srgbClr val="FFFFFF"/>
                </a:solidFill>
              </a:rPr>
              <a:t/>
            </a:r>
            <a:br>
              <a:rPr lang="en-US" sz="1800" cap="none" dirty="0">
                <a:solidFill>
                  <a:srgbClr val="FFFFFF"/>
                </a:solidFill>
              </a:rPr>
            </a:br>
            <a:r>
              <a:rPr lang="en-US" sz="1800" cap="none" dirty="0" smtClean="0">
                <a:solidFill>
                  <a:srgbClr val="FFFFFF"/>
                </a:solidFill>
              </a:rPr>
              <a:t/>
            </a:r>
            <a:br>
              <a:rPr lang="en-US" sz="1800" cap="none" dirty="0" smtClean="0">
                <a:solidFill>
                  <a:srgbClr val="FFFFFF"/>
                </a:solidFill>
              </a:rPr>
            </a:br>
            <a:r>
              <a:rPr lang="en-US" cap="none" dirty="0" smtClean="0">
                <a:solidFill>
                  <a:schemeClr val="bg1"/>
                </a:solidFill>
              </a:rPr>
              <a:t/>
            </a:r>
            <a:br>
              <a:rPr lang="en-US" cap="none" dirty="0" smtClean="0">
                <a:solidFill>
                  <a:schemeClr val="bg1"/>
                </a:solidFill>
              </a:rPr>
            </a:br>
            <a:r>
              <a:rPr lang="en-US" cap="none" dirty="0">
                <a:solidFill>
                  <a:schemeClr val="bg1"/>
                </a:solidFill>
              </a:rPr>
              <a:t/>
            </a:r>
            <a:br>
              <a:rPr lang="en-US" cap="none" dirty="0">
                <a:solidFill>
                  <a:schemeClr val="bg1"/>
                </a:solidFill>
              </a:rPr>
            </a:br>
            <a:endParaRPr lang="en-US" cap="none" dirty="0">
              <a:solidFill>
                <a:schemeClr val="bg1"/>
              </a:solidFill>
            </a:endParaRPr>
          </a:p>
        </p:txBody>
      </p:sp>
      <p:pic>
        <p:nvPicPr>
          <p:cNvPr id="3" name="Picture 2"/>
          <p:cNvPicPr>
            <a:picLocks noChangeAspect="1"/>
          </p:cNvPicPr>
          <p:nvPr/>
        </p:nvPicPr>
        <p:blipFill>
          <a:blip r:embed="rId2"/>
          <a:stretch>
            <a:fillRect/>
          </a:stretch>
        </p:blipFill>
        <p:spPr>
          <a:xfrm>
            <a:off x="6290057" y="447675"/>
            <a:ext cx="4425568" cy="5846408"/>
          </a:xfrm>
          <a:prstGeom prst="rect">
            <a:avLst/>
          </a:prstGeom>
        </p:spPr>
      </p:pic>
      <p:pic>
        <p:nvPicPr>
          <p:cNvPr id="4" name="Picture 3"/>
          <p:cNvPicPr>
            <a:picLocks noChangeAspect="1"/>
          </p:cNvPicPr>
          <p:nvPr/>
        </p:nvPicPr>
        <p:blipFill>
          <a:blip r:embed="rId3"/>
          <a:stretch>
            <a:fillRect/>
          </a:stretch>
        </p:blipFill>
        <p:spPr>
          <a:xfrm>
            <a:off x="750760" y="4700587"/>
            <a:ext cx="3152775" cy="695325"/>
          </a:xfrm>
          <a:prstGeom prst="rect">
            <a:avLst/>
          </a:prstGeom>
        </p:spPr>
      </p:pic>
    </p:spTree>
    <p:extLst>
      <p:ext uri="{BB962C8B-B14F-4D97-AF65-F5344CB8AC3E}">
        <p14:creationId xmlns:p14="http://schemas.microsoft.com/office/powerpoint/2010/main" val="1045052059"/>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2" name="Rectangle 21">
            <a:extLst>
              <a:ext uri="{FF2B5EF4-FFF2-40B4-BE49-F238E27FC236}">
                <a16:creationId xmlns:a16="http://schemas.microsoft.com/office/drawing/2014/main" id="{93F0ADB5-A0B4-4B01-A8C4-FDC34CE22BD4}"/>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Rectangle 23">
            <a:extLst>
              <a:ext uri="{FF2B5EF4-FFF2-40B4-BE49-F238E27FC236}">
                <a16:creationId xmlns:a16="http://schemas.microsoft.com/office/drawing/2014/main" id="{AA6D0FDE-0241-4C21-A720-A69475358235}"/>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654296" cy="6858000"/>
          </a:xfrm>
          <a:prstGeom prst="rect">
            <a:avLst/>
          </a:prstGeom>
          <a:solidFill>
            <a:schemeClr val="tx2"/>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en-US" dirty="0"/>
          </a:p>
        </p:txBody>
      </p:sp>
      <p:sp>
        <p:nvSpPr>
          <p:cNvPr id="6" name="Title 1">
            <a:extLst>
              <a:ext uri="{FF2B5EF4-FFF2-40B4-BE49-F238E27FC236}">
                <a16:creationId xmlns:a16="http://schemas.microsoft.com/office/drawing/2014/main" id="{4CA40620-8485-4E4F-A230-AB4651ED1418}"/>
              </a:ext>
            </a:extLst>
          </p:cNvPr>
          <p:cNvSpPr>
            <a:spLocks noGrp="1"/>
          </p:cNvSpPr>
          <p:nvPr>
            <p:ph type="title"/>
          </p:nvPr>
        </p:nvSpPr>
        <p:spPr>
          <a:xfrm>
            <a:off x="645161" y="447675"/>
            <a:ext cx="3363974" cy="6029325"/>
          </a:xfrm>
          <a:noFill/>
          <a:ln>
            <a:solidFill>
              <a:schemeClr val="bg1"/>
            </a:solidFill>
          </a:ln>
        </p:spPr>
        <p:txBody>
          <a:bodyPr wrap="square">
            <a:normAutofit/>
          </a:bodyPr>
          <a:lstStyle/>
          <a:p>
            <a:r>
              <a:rPr lang="en-US" cap="none" dirty="0" smtClean="0">
                <a:solidFill>
                  <a:schemeClr val="bg1"/>
                </a:solidFill>
              </a:rPr>
              <a:t>Max recommends…</a:t>
            </a:r>
            <a:br>
              <a:rPr lang="en-US" cap="none" dirty="0" smtClean="0">
                <a:solidFill>
                  <a:schemeClr val="bg1"/>
                </a:solidFill>
              </a:rPr>
            </a:br>
            <a:r>
              <a:rPr lang="en-US" cap="none" dirty="0" smtClean="0">
                <a:solidFill>
                  <a:schemeClr val="bg1"/>
                </a:solidFill>
              </a:rPr>
              <a:t/>
            </a:r>
            <a:br>
              <a:rPr lang="en-US" cap="none" dirty="0" smtClean="0">
                <a:solidFill>
                  <a:schemeClr val="bg1"/>
                </a:solidFill>
              </a:rPr>
            </a:br>
            <a:r>
              <a:rPr lang="en-US" cap="none" dirty="0">
                <a:solidFill>
                  <a:schemeClr val="bg1"/>
                </a:solidFill>
              </a:rPr>
              <a:t/>
            </a:r>
            <a:br>
              <a:rPr lang="en-US" cap="none" dirty="0">
                <a:solidFill>
                  <a:schemeClr val="bg1"/>
                </a:solidFill>
              </a:rPr>
            </a:br>
            <a:r>
              <a:rPr lang="en-US" cap="none" dirty="0" smtClean="0">
                <a:solidFill>
                  <a:schemeClr val="bg1"/>
                </a:solidFill>
              </a:rPr>
              <a:t>“</a:t>
            </a:r>
            <a:r>
              <a:rPr lang="en-US" sz="1800" cap="none" dirty="0" smtClean="0">
                <a:solidFill>
                  <a:schemeClr val="bg1"/>
                </a:solidFill>
              </a:rPr>
              <a:t>This book lets everyone know that they must clean up on the beach so that sea life doesn’t die or get sick.” </a:t>
            </a:r>
            <a:r>
              <a:rPr lang="en-US" sz="1800" cap="none" dirty="0">
                <a:solidFill>
                  <a:srgbClr val="FFFFFF"/>
                </a:solidFill>
              </a:rPr>
              <a:t/>
            </a:r>
            <a:br>
              <a:rPr lang="en-US" sz="1800" cap="none" dirty="0">
                <a:solidFill>
                  <a:srgbClr val="FFFFFF"/>
                </a:solidFill>
              </a:rPr>
            </a:br>
            <a:r>
              <a:rPr lang="en-US" sz="1800" cap="none" dirty="0" smtClean="0">
                <a:solidFill>
                  <a:srgbClr val="FFFFFF"/>
                </a:solidFill>
              </a:rPr>
              <a:t/>
            </a:r>
            <a:br>
              <a:rPr lang="en-US" sz="1800" cap="none" dirty="0" smtClean="0">
                <a:solidFill>
                  <a:srgbClr val="FFFFFF"/>
                </a:solidFill>
              </a:rPr>
            </a:br>
            <a:r>
              <a:rPr lang="en-US" cap="none" dirty="0" smtClean="0">
                <a:solidFill>
                  <a:schemeClr val="bg1"/>
                </a:solidFill>
              </a:rPr>
              <a:t/>
            </a:r>
            <a:br>
              <a:rPr lang="en-US" cap="none" dirty="0" smtClean="0">
                <a:solidFill>
                  <a:schemeClr val="bg1"/>
                </a:solidFill>
              </a:rPr>
            </a:br>
            <a:r>
              <a:rPr lang="en-US" cap="none" dirty="0">
                <a:solidFill>
                  <a:schemeClr val="bg1"/>
                </a:solidFill>
              </a:rPr>
              <a:t/>
            </a:r>
            <a:br>
              <a:rPr lang="en-US" cap="none" dirty="0">
                <a:solidFill>
                  <a:schemeClr val="bg1"/>
                </a:solidFill>
              </a:rPr>
            </a:br>
            <a:endParaRPr lang="en-US" cap="none" dirty="0">
              <a:solidFill>
                <a:schemeClr val="bg1"/>
              </a:solidFill>
            </a:endParaRPr>
          </a:p>
        </p:txBody>
      </p:sp>
      <p:pic>
        <p:nvPicPr>
          <p:cNvPr id="4" name="Picture 3"/>
          <p:cNvPicPr>
            <a:picLocks noChangeAspect="1"/>
          </p:cNvPicPr>
          <p:nvPr/>
        </p:nvPicPr>
        <p:blipFill rotWithShape="1">
          <a:blip r:embed="rId2"/>
          <a:srcRect r="10492"/>
          <a:stretch/>
        </p:blipFill>
        <p:spPr>
          <a:xfrm>
            <a:off x="750760" y="4700587"/>
            <a:ext cx="2821999" cy="695325"/>
          </a:xfrm>
          <a:prstGeom prst="rect">
            <a:avLst/>
          </a:prstGeom>
        </p:spPr>
      </p:pic>
      <p:pic>
        <p:nvPicPr>
          <p:cNvPr id="2" name="Picture 1"/>
          <p:cNvPicPr>
            <a:picLocks noChangeAspect="1"/>
          </p:cNvPicPr>
          <p:nvPr/>
        </p:nvPicPr>
        <p:blipFill>
          <a:blip r:embed="rId3"/>
          <a:stretch>
            <a:fillRect/>
          </a:stretch>
        </p:blipFill>
        <p:spPr>
          <a:xfrm>
            <a:off x="5997999" y="447675"/>
            <a:ext cx="4918239" cy="5998113"/>
          </a:xfrm>
          <a:prstGeom prst="rect">
            <a:avLst/>
          </a:prstGeom>
        </p:spPr>
      </p:pic>
    </p:spTree>
    <p:extLst>
      <p:ext uri="{BB962C8B-B14F-4D97-AF65-F5344CB8AC3E}">
        <p14:creationId xmlns:p14="http://schemas.microsoft.com/office/powerpoint/2010/main" val="3328805978"/>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2" name="Rectangle 21">
            <a:extLst>
              <a:ext uri="{FF2B5EF4-FFF2-40B4-BE49-F238E27FC236}">
                <a16:creationId xmlns:a16="http://schemas.microsoft.com/office/drawing/2014/main" id="{93F0ADB5-A0B4-4B01-A8C4-FDC34CE22BD4}"/>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Rectangle 23">
            <a:extLst>
              <a:ext uri="{FF2B5EF4-FFF2-40B4-BE49-F238E27FC236}">
                <a16:creationId xmlns:a16="http://schemas.microsoft.com/office/drawing/2014/main" id="{AA6D0FDE-0241-4C21-A720-A69475358235}"/>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654296" cy="6858000"/>
          </a:xfrm>
          <a:prstGeom prst="rect">
            <a:avLst/>
          </a:prstGeom>
          <a:solidFill>
            <a:schemeClr val="tx2"/>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en-US" dirty="0"/>
          </a:p>
        </p:txBody>
      </p:sp>
      <p:pic>
        <p:nvPicPr>
          <p:cNvPr id="4098" name="Picture 2" descr="Arctic Adventure (Global Heroes) : Harvey, Damian, Paterson, Alex:  Amazon.co.uk: Book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432424" y="428624"/>
            <a:ext cx="6016625" cy="6016625"/>
          </a:xfrm>
          <a:prstGeom prst="rect">
            <a:avLst/>
          </a:prstGeom>
          <a:noFill/>
          <a:extLst>
            <a:ext uri="{909E8E84-426E-40DD-AFC4-6F175D3DCCD1}">
              <a14:hiddenFill xmlns:a14="http://schemas.microsoft.com/office/drawing/2010/main">
                <a:solidFill>
                  <a:srgbClr val="FFFFFF"/>
                </a:solidFill>
              </a14:hiddenFill>
            </a:ext>
          </a:extLst>
        </p:spPr>
      </p:pic>
      <p:sp>
        <p:nvSpPr>
          <p:cNvPr id="7" name="Title 1">
            <a:extLst>
              <a:ext uri="{FF2B5EF4-FFF2-40B4-BE49-F238E27FC236}">
                <a16:creationId xmlns:a16="http://schemas.microsoft.com/office/drawing/2014/main" id="{4CA40620-8485-4E4F-A230-AB4651ED1418}"/>
              </a:ext>
            </a:extLst>
          </p:cNvPr>
          <p:cNvSpPr>
            <a:spLocks noGrp="1"/>
          </p:cNvSpPr>
          <p:nvPr>
            <p:ph type="title"/>
          </p:nvPr>
        </p:nvSpPr>
        <p:spPr>
          <a:xfrm>
            <a:off x="645161" y="447675"/>
            <a:ext cx="3363974" cy="6029325"/>
          </a:xfrm>
          <a:noFill/>
          <a:ln>
            <a:solidFill>
              <a:schemeClr val="bg1"/>
            </a:solidFill>
          </a:ln>
        </p:spPr>
        <p:txBody>
          <a:bodyPr wrap="square">
            <a:normAutofit/>
          </a:bodyPr>
          <a:lstStyle/>
          <a:p>
            <a:r>
              <a:rPr lang="en-US" cap="none" dirty="0" smtClean="0">
                <a:solidFill>
                  <a:schemeClr val="bg1"/>
                </a:solidFill>
              </a:rPr>
              <a:t>Sol recommends…</a:t>
            </a:r>
            <a:br>
              <a:rPr lang="en-US" cap="none" dirty="0" smtClean="0">
                <a:solidFill>
                  <a:schemeClr val="bg1"/>
                </a:solidFill>
              </a:rPr>
            </a:br>
            <a:r>
              <a:rPr lang="en-US" cap="none" dirty="0" smtClean="0">
                <a:solidFill>
                  <a:schemeClr val="bg1"/>
                </a:solidFill>
              </a:rPr>
              <a:t/>
            </a:r>
            <a:br>
              <a:rPr lang="en-US" cap="none" dirty="0" smtClean="0">
                <a:solidFill>
                  <a:schemeClr val="bg1"/>
                </a:solidFill>
              </a:rPr>
            </a:br>
            <a:r>
              <a:rPr lang="en-US" cap="none" dirty="0">
                <a:solidFill>
                  <a:schemeClr val="bg1"/>
                </a:solidFill>
              </a:rPr>
              <a:t/>
            </a:r>
            <a:br>
              <a:rPr lang="en-US" cap="none" dirty="0">
                <a:solidFill>
                  <a:schemeClr val="bg1"/>
                </a:solidFill>
              </a:rPr>
            </a:br>
            <a:r>
              <a:rPr lang="en-US" sz="1800" cap="none" dirty="0" smtClean="0">
                <a:solidFill>
                  <a:schemeClr val="bg1"/>
                </a:solidFill>
              </a:rPr>
              <a:t>“</a:t>
            </a:r>
            <a:r>
              <a:rPr lang="en-GB" sz="1800" cap="none" dirty="0" smtClean="0">
                <a:solidFill>
                  <a:srgbClr val="FFFFFF"/>
                </a:solidFill>
              </a:rPr>
              <a:t>It is an adventure story, but is </a:t>
            </a:r>
            <a:r>
              <a:rPr lang="en-GB" sz="1800" cap="none" dirty="0">
                <a:solidFill>
                  <a:srgbClr val="FFFFFF"/>
                </a:solidFill>
              </a:rPr>
              <a:t>also full of fascinating facts. </a:t>
            </a:r>
            <a:r>
              <a:rPr lang="en-GB" sz="1800" cap="none" dirty="0" smtClean="0">
                <a:solidFill>
                  <a:srgbClr val="FFFFFF"/>
                </a:solidFill>
              </a:rPr>
              <a:t>It is very exciting and you learn about global warming too.” </a:t>
            </a:r>
            <a:br>
              <a:rPr lang="en-GB" sz="1800" cap="none" dirty="0" smtClean="0">
                <a:solidFill>
                  <a:srgbClr val="FFFFFF"/>
                </a:solidFill>
              </a:rPr>
            </a:br>
            <a:r>
              <a:rPr lang="en-US" sz="1800" cap="none" dirty="0">
                <a:solidFill>
                  <a:srgbClr val="FFFFFF"/>
                </a:solidFill>
              </a:rPr>
              <a:t/>
            </a:r>
            <a:br>
              <a:rPr lang="en-US" sz="1800" cap="none" dirty="0">
                <a:solidFill>
                  <a:srgbClr val="FFFFFF"/>
                </a:solidFill>
              </a:rPr>
            </a:br>
            <a:r>
              <a:rPr lang="en-US" sz="1800" cap="none" dirty="0" smtClean="0">
                <a:solidFill>
                  <a:srgbClr val="FFFFFF"/>
                </a:solidFill>
              </a:rPr>
              <a:t/>
            </a:r>
            <a:br>
              <a:rPr lang="en-US" sz="1800" cap="none" dirty="0" smtClean="0">
                <a:solidFill>
                  <a:srgbClr val="FFFFFF"/>
                </a:solidFill>
              </a:rPr>
            </a:br>
            <a:r>
              <a:rPr lang="en-US" cap="none" dirty="0" smtClean="0">
                <a:solidFill>
                  <a:schemeClr val="bg1"/>
                </a:solidFill>
              </a:rPr>
              <a:t/>
            </a:r>
            <a:br>
              <a:rPr lang="en-US" cap="none" dirty="0" smtClean="0">
                <a:solidFill>
                  <a:schemeClr val="bg1"/>
                </a:solidFill>
              </a:rPr>
            </a:br>
            <a:r>
              <a:rPr lang="en-US" cap="none" dirty="0">
                <a:solidFill>
                  <a:schemeClr val="bg1"/>
                </a:solidFill>
              </a:rPr>
              <a:t/>
            </a:r>
            <a:br>
              <a:rPr lang="en-US" cap="none" dirty="0">
                <a:solidFill>
                  <a:schemeClr val="bg1"/>
                </a:solidFill>
              </a:rPr>
            </a:br>
            <a:endParaRPr lang="en-US" cap="none" dirty="0">
              <a:solidFill>
                <a:schemeClr val="bg1"/>
              </a:solidFill>
            </a:endParaRPr>
          </a:p>
        </p:txBody>
      </p:sp>
      <p:pic>
        <p:nvPicPr>
          <p:cNvPr id="3" name="Picture 2"/>
          <p:cNvPicPr>
            <a:picLocks noChangeAspect="1"/>
          </p:cNvPicPr>
          <p:nvPr/>
        </p:nvPicPr>
        <p:blipFill>
          <a:blip r:embed="rId3"/>
          <a:stretch>
            <a:fillRect/>
          </a:stretch>
        </p:blipFill>
        <p:spPr>
          <a:xfrm>
            <a:off x="750760" y="4624387"/>
            <a:ext cx="3152775" cy="695325"/>
          </a:xfrm>
          <a:prstGeom prst="rect">
            <a:avLst/>
          </a:prstGeom>
        </p:spPr>
      </p:pic>
    </p:spTree>
    <p:extLst>
      <p:ext uri="{BB962C8B-B14F-4D97-AF65-F5344CB8AC3E}">
        <p14:creationId xmlns:p14="http://schemas.microsoft.com/office/powerpoint/2010/main" val="2531886771"/>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2" name="Rectangle 21">
            <a:extLst>
              <a:ext uri="{FF2B5EF4-FFF2-40B4-BE49-F238E27FC236}">
                <a16:creationId xmlns:a16="http://schemas.microsoft.com/office/drawing/2014/main" id="{93F0ADB5-A0B4-4B01-A8C4-FDC34CE22BD4}"/>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Rectangle 23">
            <a:extLst>
              <a:ext uri="{FF2B5EF4-FFF2-40B4-BE49-F238E27FC236}">
                <a16:creationId xmlns:a16="http://schemas.microsoft.com/office/drawing/2014/main" id="{AA6D0FDE-0241-4C21-A720-A69475358235}"/>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654296" cy="6858000"/>
          </a:xfrm>
          <a:prstGeom prst="rect">
            <a:avLst/>
          </a:prstGeom>
          <a:solidFill>
            <a:schemeClr val="tx2"/>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en-US" dirty="0"/>
          </a:p>
        </p:txBody>
      </p:sp>
      <p:pic>
        <p:nvPicPr>
          <p:cNvPr id="8194" name="Picture 2" descr="Kids Fight Climate Change – WRITERS' RUMPUS"/>
          <p:cNvPicPr>
            <a:picLocks noChangeAspect="1" noChangeArrowheads="1"/>
          </p:cNvPicPr>
          <p:nvPr/>
        </p:nvPicPr>
        <p:blipFill rotWithShape="1">
          <a:blip r:embed="rId2">
            <a:extLst>
              <a:ext uri="{28A0092B-C50C-407E-A947-70E740481C1C}">
                <a14:useLocalDpi xmlns:a14="http://schemas.microsoft.com/office/drawing/2010/main" val="0"/>
              </a:ext>
            </a:extLst>
          </a:blip>
          <a:srcRect l="52665"/>
          <a:stretch/>
        </p:blipFill>
        <p:spPr bwMode="auto">
          <a:xfrm>
            <a:off x="6476232" y="347662"/>
            <a:ext cx="3893831" cy="6129338"/>
          </a:xfrm>
          <a:prstGeom prst="rect">
            <a:avLst/>
          </a:prstGeom>
          <a:noFill/>
          <a:extLst>
            <a:ext uri="{909E8E84-426E-40DD-AFC4-6F175D3DCCD1}">
              <a14:hiddenFill xmlns:a14="http://schemas.microsoft.com/office/drawing/2010/main">
                <a:solidFill>
                  <a:srgbClr val="FFFFFF"/>
                </a:solidFill>
              </a14:hiddenFill>
            </a:ext>
          </a:extLst>
        </p:spPr>
      </p:pic>
      <p:sp>
        <p:nvSpPr>
          <p:cNvPr id="8" name="Title 1">
            <a:extLst>
              <a:ext uri="{FF2B5EF4-FFF2-40B4-BE49-F238E27FC236}">
                <a16:creationId xmlns:a16="http://schemas.microsoft.com/office/drawing/2014/main" id="{4CA40620-8485-4E4F-A230-AB4651ED1418}"/>
              </a:ext>
            </a:extLst>
          </p:cNvPr>
          <p:cNvSpPr txBox="1">
            <a:spLocks/>
          </p:cNvSpPr>
          <p:nvPr/>
        </p:nvSpPr>
        <p:spPr bwMode="black">
          <a:xfrm>
            <a:off x="645161" y="447675"/>
            <a:ext cx="3363974" cy="6029325"/>
          </a:xfrm>
          <a:prstGeom prst="rect">
            <a:avLst/>
          </a:prstGeom>
          <a:noFill/>
          <a:ln w="31750" cap="sq">
            <a:solidFill>
              <a:schemeClr val="bg1"/>
            </a:solidFill>
            <a:miter lim="800000"/>
          </a:ln>
        </p:spPr>
        <p:txBody>
          <a:bodyPr vert="horz" wrap="square" lIns="182880" tIns="182880" rIns="182880" bIns="182880" rtlCol="0" anchor="ctr">
            <a:normAutofit/>
          </a:bodyPr>
          <a:lstStyle>
            <a:lvl1pPr algn="ctr" defTabSz="914400" rtl="0" eaLnBrk="1" latinLnBrk="0" hangingPunct="1">
              <a:lnSpc>
                <a:spcPct val="90000"/>
              </a:lnSpc>
              <a:spcBef>
                <a:spcPct val="0"/>
              </a:spcBef>
              <a:buNone/>
              <a:defRPr sz="2800" kern="1200" cap="all" spc="200" baseline="0">
                <a:solidFill>
                  <a:srgbClr val="262626"/>
                </a:solidFill>
                <a:latin typeface="+mj-lt"/>
                <a:ea typeface="+mj-ea"/>
                <a:cs typeface="+mj-cs"/>
              </a:defRPr>
            </a:lvl1pPr>
          </a:lstStyle>
          <a:p>
            <a:r>
              <a:rPr lang="en-US" cap="none" dirty="0" smtClean="0">
                <a:solidFill>
                  <a:schemeClr val="bg1"/>
                </a:solidFill>
              </a:rPr>
              <a:t>Sienna</a:t>
            </a:r>
          </a:p>
          <a:p>
            <a:r>
              <a:rPr lang="en-US" cap="none" dirty="0" smtClean="0">
                <a:solidFill>
                  <a:schemeClr val="bg1"/>
                </a:solidFill>
              </a:rPr>
              <a:t>recommends…</a:t>
            </a:r>
            <a:br>
              <a:rPr lang="en-US" cap="none" dirty="0" smtClean="0">
                <a:solidFill>
                  <a:schemeClr val="bg1"/>
                </a:solidFill>
              </a:rPr>
            </a:br>
            <a:r>
              <a:rPr lang="en-US" cap="none" dirty="0" smtClean="0">
                <a:solidFill>
                  <a:schemeClr val="bg1"/>
                </a:solidFill>
              </a:rPr>
              <a:t/>
            </a:r>
            <a:br>
              <a:rPr lang="en-US" cap="none" dirty="0" smtClean="0">
                <a:solidFill>
                  <a:schemeClr val="bg1"/>
                </a:solidFill>
              </a:rPr>
            </a:br>
            <a:r>
              <a:rPr lang="en-US" cap="none" dirty="0" smtClean="0">
                <a:solidFill>
                  <a:schemeClr val="bg1"/>
                </a:solidFill>
              </a:rPr>
              <a:t>“</a:t>
            </a:r>
            <a:r>
              <a:rPr lang="en-US" sz="1800" cap="none" dirty="0" smtClean="0">
                <a:solidFill>
                  <a:srgbClr val="FFFFFF"/>
                </a:solidFill>
              </a:rPr>
              <a:t>I like this book because it  is full of interesting facts like... Switching to oat, almond and soya milk may not be as environmentally friendly as you think! In this book you can be an eco superhero and do fun missions to reduce your carbon footprint.” </a:t>
            </a:r>
            <a:br>
              <a:rPr lang="en-US" sz="1800" cap="none" dirty="0" smtClean="0">
                <a:solidFill>
                  <a:srgbClr val="FFFFFF"/>
                </a:solidFill>
              </a:rPr>
            </a:br>
            <a:r>
              <a:rPr lang="en-US" cap="none" dirty="0" smtClean="0">
                <a:solidFill>
                  <a:schemeClr val="bg1"/>
                </a:solidFill>
              </a:rPr>
              <a:t/>
            </a:r>
            <a:br>
              <a:rPr lang="en-US" cap="none" dirty="0" smtClean="0">
                <a:solidFill>
                  <a:schemeClr val="bg1"/>
                </a:solidFill>
              </a:rPr>
            </a:br>
            <a:r>
              <a:rPr lang="en-US" cap="none" dirty="0" smtClean="0">
                <a:solidFill>
                  <a:schemeClr val="bg1"/>
                </a:solidFill>
              </a:rPr>
              <a:t/>
            </a:r>
            <a:br>
              <a:rPr lang="en-US" cap="none" dirty="0" smtClean="0">
                <a:solidFill>
                  <a:schemeClr val="bg1"/>
                </a:solidFill>
              </a:rPr>
            </a:br>
            <a:endParaRPr lang="en-US" cap="none" dirty="0">
              <a:solidFill>
                <a:schemeClr val="bg1"/>
              </a:solidFill>
            </a:endParaRPr>
          </a:p>
        </p:txBody>
      </p:sp>
      <p:pic>
        <p:nvPicPr>
          <p:cNvPr id="4" name="Picture 3"/>
          <p:cNvPicPr>
            <a:picLocks noChangeAspect="1"/>
          </p:cNvPicPr>
          <p:nvPr/>
        </p:nvPicPr>
        <p:blipFill>
          <a:blip r:embed="rId3"/>
          <a:stretch>
            <a:fillRect/>
          </a:stretch>
        </p:blipFill>
        <p:spPr>
          <a:xfrm>
            <a:off x="750760" y="5192941"/>
            <a:ext cx="3152775" cy="695325"/>
          </a:xfrm>
          <a:prstGeom prst="rect">
            <a:avLst/>
          </a:prstGeom>
        </p:spPr>
      </p:pic>
    </p:spTree>
    <p:extLst>
      <p:ext uri="{BB962C8B-B14F-4D97-AF65-F5344CB8AC3E}">
        <p14:creationId xmlns:p14="http://schemas.microsoft.com/office/powerpoint/2010/main" val="3009637025"/>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2" name="Rectangle 21">
            <a:extLst>
              <a:ext uri="{FF2B5EF4-FFF2-40B4-BE49-F238E27FC236}">
                <a16:creationId xmlns:a16="http://schemas.microsoft.com/office/drawing/2014/main" id="{93F0ADB5-A0B4-4B01-A8C4-FDC34CE22BD4}"/>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Rectangle 23">
            <a:extLst>
              <a:ext uri="{FF2B5EF4-FFF2-40B4-BE49-F238E27FC236}">
                <a16:creationId xmlns:a16="http://schemas.microsoft.com/office/drawing/2014/main" id="{AA6D0FDE-0241-4C21-A720-A69475358235}"/>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654296" cy="6858000"/>
          </a:xfrm>
          <a:prstGeom prst="rect">
            <a:avLst/>
          </a:prstGeom>
          <a:solidFill>
            <a:schemeClr val="tx2"/>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en-US" dirty="0"/>
          </a:p>
        </p:txBody>
      </p:sp>
      <p:sp>
        <p:nvSpPr>
          <p:cNvPr id="6" name="Title 1">
            <a:extLst>
              <a:ext uri="{FF2B5EF4-FFF2-40B4-BE49-F238E27FC236}">
                <a16:creationId xmlns:a16="http://schemas.microsoft.com/office/drawing/2014/main" id="{4CA40620-8485-4E4F-A230-AB4651ED1418}"/>
              </a:ext>
            </a:extLst>
          </p:cNvPr>
          <p:cNvSpPr>
            <a:spLocks noGrp="1"/>
          </p:cNvSpPr>
          <p:nvPr>
            <p:ph type="title"/>
          </p:nvPr>
        </p:nvSpPr>
        <p:spPr>
          <a:xfrm>
            <a:off x="645161" y="447675"/>
            <a:ext cx="3363974" cy="6029325"/>
          </a:xfrm>
          <a:noFill/>
          <a:ln>
            <a:solidFill>
              <a:schemeClr val="bg1"/>
            </a:solidFill>
          </a:ln>
        </p:spPr>
        <p:txBody>
          <a:bodyPr wrap="square">
            <a:normAutofit/>
          </a:bodyPr>
          <a:lstStyle/>
          <a:p>
            <a:r>
              <a:rPr lang="en-US" cap="none" dirty="0" smtClean="0">
                <a:solidFill>
                  <a:schemeClr val="bg1"/>
                </a:solidFill>
              </a:rPr>
              <a:t>Owen recommends…</a:t>
            </a:r>
            <a:br>
              <a:rPr lang="en-US" cap="none" dirty="0" smtClean="0">
                <a:solidFill>
                  <a:schemeClr val="bg1"/>
                </a:solidFill>
              </a:rPr>
            </a:br>
            <a:r>
              <a:rPr lang="en-US" cap="none" dirty="0" smtClean="0">
                <a:solidFill>
                  <a:schemeClr val="bg1"/>
                </a:solidFill>
              </a:rPr>
              <a:t/>
            </a:r>
            <a:br>
              <a:rPr lang="en-US" cap="none" dirty="0" smtClean="0">
                <a:solidFill>
                  <a:schemeClr val="bg1"/>
                </a:solidFill>
              </a:rPr>
            </a:br>
            <a:r>
              <a:rPr lang="en-US" cap="none" dirty="0">
                <a:solidFill>
                  <a:schemeClr val="bg1"/>
                </a:solidFill>
              </a:rPr>
              <a:t/>
            </a:r>
            <a:br>
              <a:rPr lang="en-US" cap="none" dirty="0">
                <a:solidFill>
                  <a:schemeClr val="bg1"/>
                </a:solidFill>
              </a:rPr>
            </a:br>
            <a:r>
              <a:rPr lang="en-US" sz="1800" cap="none" dirty="0" smtClean="0">
                <a:solidFill>
                  <a:srgbClr val="FFFFFF"/>
                </a:solidFill>
              </a:rPr>
              <a:t>”The pictures in this book are really interesting and it shows you how you can save the planet.” </a:t>
            </a:r>
            <a:br>
              <a:rPr lang="en-US" sz="1800" cap="none" dirty="0" smtClean="0">
                <a:solidFill>
                  <a:srgbClr val="FFFFFF"/>
                </a:solidFill>
              </a:rPr>
            </a:br>
            <a:r>
              <a:rPr lang="en-US" cap="none" dirty="0" smtClean="0">
                <a:solidFill>
                  <a:schemeClr val="bg1"/>
                </a:solidFill>
              </a:rPr>
              <a:t/>
            </a:r>
            <a:br>
              <a:rPr lang="en-US" cap="none" dirty="0" smtClean="0">
                <a:solidFill>
                  <a:schemeClr val="bg1"/>
                </a:solidFill>
              </a:rPr>
            </a:br>
            <a:r>
              <a:rPr lang="en-US" cap="none" dirty="0">
                <a:solidFill>
                  <a:schemeClr val="bg1"/>
                </a:solidFill>
              </a:rPr>
              <a:t/>
            </a:r>
            <a:br>
              <a:rPr lang="en-US" cap="none" dirty="0">
                <a:solidFill>
                  <a:schemeClr val="bg1"/>
                </a:solidFill>
              </a:rPr>
            </a:br>
            <a:endParaRPr lang="en-US" cap="none" dirty="0">
              <a:solidFill>
                <a:schemeClr val="bg1"/>
              </a:solidFill>
            </a:endParaRPr>
          </a:p>
        </p:txBody>
      </p:sp>
      <p:pic>
        <p:nvPicPr>
          <p:cNvPr id="3" name="Picture 2"/>
          <p:cNvPicPr>
            <a:picLocks noChangeAspect="1"/>
          </p:cNvPicPr>
          <p:nvPr/>
        </p:nvPicPr>
        <p:blipFill>
          <a:blip r:embed="rId2"/>
          <a:stretch>
            <a:fillRect/>
          </a:stretch>
        </p:blipFill>
        <p:spPr>
          <a:xfrm>
            <a:off x="750760" y="4844149"/>
            <a:ext cx="3152775" cy="695325"/>
          </a:xfrm>
          <a:prstGeom prst="rect">
            <a:avLst/>
          </a:prstGeom>
        </p:spPr>
      </p:pic>
      <p:pic>
        <p:nvPicPr>
          <p:cNvPr id="4" name="Picture 3"/>
          <p:cNvPicPr>
            <a:picLocks noChangeAspect="1"/>
          </p:cNvPicPr>
          <p:nvPr/>
        </p:nvPicPr>
        <p:blipFill>
          <a:blip r:embed="rId3"/>
          <a:stretch>
            <a:fillRect/>
          </a:stretch>
        </p:blipFill>
        <p:spPr>
          <a:xfrm>
            <a:off x="5606690" y="447675"/>
            <a:ext cx="5620634" cy="5721362"/>
          </a:xfrm>
          <a:prstGeom prst="rect">
            <a:avLst/>
          </a:prstGeom>
        </p:spPr>
      </p:pic>
    </p:spTree>
    <p:extLst>
      <p:ext uri="{BB962C8B-B14F-4D97-AF65-F5344CB8AC3E}">
        <p14:creationId xmlns:p14="http://schemas.microsoft.com/office/powerpoint/2010/main" val="1014035635"/>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2" name="Rectangle 21">
            <a:extLst>
              <a:ext uri="{FF2B5EF4-FFF2-40B4-BE49-F238E27FC236}">
                <a16:creationId xmlns:a16="http://schemas.microsoft.com/office/drawing/2014/main" id="{93F0ADB5-A0B4-4B01-A8C4-FDC34CE22BD4}"/>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Rectangle 23">
            <a:extLst>
              <a:ext uri="{FF2B5EF4-FFF2-40B4-BE49-F238E27FC236}">
                <a16:creationId xmlns:a16="http://schemas.microsoft.com/office/drawing/2014/main" id="{AA6D0FDE-0241-4C21-A720-A69475358235}"/>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654296" cy="6858000"/>
          </a:xfrm>
          <a:prstGeom prst="rect">
            <a:avLst/>
          </a:prstGeom>
          <a:solidFill>
            <a:schemeClr val="tx2"/>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en-US" dirty="0"/>
          </a:p>
        </p:txBody>
      </p:sp>
      <p:pic>
        <p:nvPicPr>
          <p:cNvPr id="2" name="Picture 1"/>
          <p:cNvPicPr>
            <a:picLocks noChangeAspect="1"/>
          </p:cNvPicPr>
          <p:nvPr/>
        </p:nvPicPr>
        <p:blipFill>
          <a:blip r:embed="rId2"/>
          <a:stretch>
            <a:fillRect/>
          </a:stretch>
        </p:blipFill>
        <p:spPr>
          <a:xfrm>
            <a:off x="6249528" y="380067"/>
            <a:ext cx="4449894" cy="5894801"/>
          </a:xfrm>
          <a:prstGeom prst="rect">
            <a:avLst/>
          </a:prstGeom>
        </p:spPr>
      </p:pic>
      <p:sp>
        <p:nvSpPr>
          <p:cNvPr id="7" name="Title 1">
            <a:extLst>
              <a:ext uri="{FF2B5EF4-FFF2-40B4-BE49-F238E27FC236}">
                <a16:creationId xmlns:a16="http://schemas.microsoft.com/office/drawing/2014/main" id="{4CA40620-8485-4E4F-A230-AB4651ED1418}"/>
              </a:ext>
            </a:extLst>
          </p:cNvPr>
          <p:cNvSpPr>
            <a:spLocks noGrp="1"/>
          </p:cNvSpPr>
          <p:nvPr>
            <p:ph type="title"/>
          </p:nvPr>
        </p:nvSpPr>
        <p:spPr>
          <a:xfrm>
            <a:off x="645161" y="447675"/>
            <a:ext cx="3363974" cy="6029325"/>
          </a:xfrm>
          <a:noFill/>
          <a:ln>
            <a:solidFill>
              <a:schemeClr val="bg1"/>
            </a:solidFill>
          </a:ln>
        </p:spPr>
        <p:txBody>
          <a:bodyPr wrap="square">
            <a:normAutofit/>
          </a:bodyPr>
          <a:lstStyle/>
          <a:p>
            <a:r>
              <a:rPr lang="en-US" cap="none" dirty="0" smtClean="0">
                <a:solidFill>
                  <a:schemeClr val="bg1"/>
                </a:solidFill>
              </a:rPr>
              <a:t>Niamh recommends…</a:t>
            </a:r>
            <a:br>
              <a:rPr lang="en-US" cap="none" dirty="0" smtClean="0">
                <a:solidFill>
                  <a:schemeClr val="bg1"/>
                </a:solidFill>
              </a:rPr>
            </a:br>
            <a:r>
              <a:rPr lang="en-US" cap="none" dirty="0" smtClean="0">
                <a:solidFill>
                  <a:schemeClr val="bg1"/>
                </a:solidFill>
              </a:rPr>
              <a:t/>
            </a:r>
            <a:br>
              <a:rPr lang="en-US" cap="none" dirty="0" smtClean="0">
                <a:solidFill>
                  <a:schemeClr val="bg1"/>
                </a:solidFill>
              </a:rPr>
            </a:br>
            <a:r>
              <a:rPr lang="en-US" cap="none" dirty="0" smtClean="0">
                <a:solidFill>
                  <a:schemeClr val="bg1"/>
                </a:solidFill>
              </a:rPr>
              <a:t/>
            </a:r>
            <a:br>
              <a:rPr lang="en-US" cap="none" dirty="0" smtClean="0">
                <a:solidFill>
                  <a:schemeClr val="bg1"/>
                </a:solidFill>
              </a:rPr>
            </a:br>
            <a:r>
              <a:rPr lang="en-US" sz="1800" cap="none" dirty="0" smtClean="0">
                <a:solidFill>
                  <a:schemeClr val="bg1"/>
                </a:solidFill>
              </a:rPr>
              <a:t>“</a:t>
            </a:r>
            <a:r>
              <a:rPr lang="en-US" sz="1800" cap="none" dirty="0" smtClean="0">
                <a:solidFill>
                  <a:srgbClr val="FFFFFF"/>
                </a:solidFill>
              </a:rPr>
              <a:t>I like this non-fiction book because it’s easy to read and not too heavy. I love the pictures. Some of the science might be too tricky for young children to understand, but KS2 will enjoy it.” </a:t>
            </a:r>
            <a:br>
              <a:rPr lang="en-US" sz="1800" cap="none" dirty="0" smtClean="0">
                <a:solidFill>
                  <a:srgbClr val="FFFFFF"/>
                </a:solidFill>
              </a:rPr>
            </a:br>
            <a:r>
              <a:rPr lang="en-US" sz="1800" cap="none" dirty="0">
                <a:solidFill>
                  <a:srgbClr val="FFFFFF"/>
                </a:solidFill>
              </a:rPr>
              <a:t/>
            </a:r>
            <a:br>
              <a:rPr lang="en-US" sz="1800" cap="none" dirty="0">
                <a:solidFill>
                  <a:srgbClr val="FFFFFF"/>
                </a:solidFill>
              </a:rPr>
            </a:br>
            <a:r>
              <a:rPr lang="en-US" sz="1800" cap="none" dirty="0" smtClean="0">
                <a:solidFill>
                  <a:srgbClr val="FFFFFF"/>
                </a:solidFill>
              </a:rPr>
              <a:t/>
            </a:r>
            <a:br>
              <a:rPr lang="en-US" sz="1800" cap="none" dirty="0" smtClean="0">
                <a:solidFill>
                  <a:srgbClr val="FFFFFF"/>
                </a:solidFill>
              </a:rPr>
            </a:br>
            <a:r>
              <a:rPr lang="en-US" cap="none" dirty="0" smtClean="0">
                <a:solidFill>
                  <a:schemeClr val="bg1"/>
                </a:solidFill>
              </a:rPr>
              <a:t/>
            </a:r>
            <a:br>
              <a:rPr lang="en-US" cap="none" dirty="0" smtClean="0">
                <a:solidFill>
                  <a:schemeClr val="bg1"/>
                </a:solidFill>
              </a:rPr>
            </a:br>
            <a:r>
              <a:rPr lang="en-US" cap="none" dirty="0">
                <a:solidFill>
                  <a:schemeClr val="bg1"/>
                </a:solidFill>
              </a:rPr>
              <a:t/>
            </a:r>
            <a:br>
              <a:rPr lang="en-US" cap="none" dirty="0">
                <a:solidFill>
                  <a:schemeClr val="bg1"/>
                </a:solidFill>
              </a:rPr>
            </a:br>
            <a:endParaRPr lang="en-US" cap="none" dirty="0">
              <a:solidFill>
                <a:schemeClr val="bg1"/>
              </a:solidFill>
            </a:endParaRPr>
          </a:p>
        </p:txBody>
      </p:sp>
      <p:pic>
        <p:nvPicPr>
          <p:cNvPr id="4" name="Picture 3"/>
          <p:cNvPicPr>
            <a:picLocks noChangeAspect="1"/>
          </p:cNvPicPr>
          <p:nvPr/>
        </p:nvPicPr>
        <p:blipFill rotWithShape="1">
          <a:blip r:embed="rId3"/>
          <a:srcRect r="20060"/>
          <a:stretch/>
        </p:blipFill>
        <p:spPr>
          <a:xfrm>
            <a:off x="974912" y="4976124"/>
            <a:ext cx="2520341" cy="695325"/>
          </a:xfrm>
          <a:prstGeom prst="rect">
            <a:avLst/>
          </a:prstGeom>
        </p:spPr>
      </p:pic>
    </p:spTree>
    <p:extLst>
      <p:ext uri="{BB962C8B-B14F-4D97-AF65-F5344CB8AC3E}">
        <p14:creationId xmlns:p14="http://schemas.microsoft.com/office/powerpoint/2010/main" val="1701570945"/>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2" name="Rectangle 21">
            <a:extLst>
              <a:ext uri="{FF2B5EF4-FFF2-40B4-BE49-F238E27FC236}">
                <a16:creationId xmlns:a16="http://schemas.microsoft.com/office/drawing/2014/main" id="{93F0ADB5-A0B4-4B01-A8C4-FDC34CE22BD4}"/>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Rectangle 23">
            <a:extLst>
              <a:ext uri="{FF2B5EF4-FFF2-40B4-BE49-F238E27FC236}">
                <a16:creationId xmlns:a16="http://schemas.microsoft.com/office/drawing/2014/main" id="{AA6D0FDE-0241-4C21-A720-A69475358235}"/>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654296" cy="6858000"/>
          </a:xfrm>
          <a:prstGeom prst="rect">
            <a:avLst/>
          </a:prstGeom>
          <a:solidFill>
            <a:schemeClr val="tx2"/>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en-US" dirty="0"/>
          </a:p>
        </p:txBody>
      </p:sp>
      <p:sp>
        <p:nvSpPr>
          <p:cNvPr id="6" name="Title 1">
            <a:extLst>
              <a:ext uri="{FF2B5EF4-FFF2-40B4-BE49-F238E27FC236}">
                <a16:creationId xmlns:a16="http://schemas.microsoft.com/office/drawing/2014/main" id="{4CA40620-8485-4E4F-A230-AB4651ED1418}"/>
              </a:ext>
            </a:extLst>
          </p:cNvPr>
          <p:cNvSpPr>
            <a:spLocks noGrp="1"/>
          </p:cNvSpPr>
          <p:nvPr>
            <p:ph type="title"/>
          </p:nvPr>
        </p:nvSpPr>
        <p:spPr>
          <a:xfrm>
            <a:off x="645161" y="447675"/>
            <a:ext cx="3363974" cy="6029325"/>
          </a:xfrm>
          <a:noFill/>
          <a:ln>
            <a:solidFill>
              <a:schemeClr val="bg1"/>
            </a:solidFill>
          </a:ln>
        </p:spPr>
        <p:txBody>
          <a:bodyPr wrap="square">
            <a:normAutofit/>
          </a:bodyPr>
          <a:lstStyle/>
          <a:p>
            <a:r>
              <a:rPr lang="en-US" cap="none" dirty="0" smtClean="0">
                <a:solidFill>
                  <a:schemeClr val="bg1"/>
                </a:solidFill>
              </a:rPr>
              <a:t>Jennie recommends…</a:t>
            </a:r>
            <a:br>
              <a:rPr lang="en-US" cap="none" dirty="0" smtClean="0">
                <a:solidFill>
                  <a:schemeClr val="bg1"/>
                </a:solidFill>
              </a:rPr>
            </a:br>
            <a:r>
              <a:rPr lang="en-US" cap="none" dirty="0" smtClean="0">
                <a:solidFill>
                  <a:schemeClr val="bg1"/>
                </a:solidFill>
              </a:rPr>
              <a:t/>
            </a:r>
            <a:br>
              <a:rPr lang="en-US" cap="none" dirty="0" smtClean="0">
                <a:solidFill>
                  <a:schemeClr val="bg1"/>
                </a:solidFill>
              </a:rPr>
            </a:br>
            <a:r>
              <a:rPr lang="en-US" cap="none" dirty="0">
                <a:solidFill>
                  <a:schemeClr val="bg1"/>
                </a:solidFill>
              </a:rPr>
              <a:t/>
            </a:r>
            <a:br>
              <a:rPr lang="en-US" cap="none" dirty="0">
                <a:solidFill>
                  <a:schemeClr val="bg1"/>
                </a:solidFill>
              </a:rPr>
            </a:br>
            <a:r>
              <a:rPr lang="en-US" sz="1800" cap="none" dirty="0" smtClean="0">
                <a:solidFill>
                  <a:schemeClr val="bg1"/>
                </a:solidFill>
              </a:rPr>
              <a:t>“</a:t>
            </a:r>
            <a:r>
              <a:rPr lang="en-US" sz="1800" cap="none" dirty="0" smtClean="0">
                <a:solidFill>
                  <a:srgbClr val="FFFFFF"/>
                </a:solidFill>
              </a:rPr>
              <a:t>I like this book because I love the ocean and I am keen to protect it. It </a:t>
            </a:r>
            <a:r>
              <a:rPr lang="en-GB" sz="1800" cap="none" dirty="0" smtClean="0">
                <a:solidFill>
                  <a:srgbClr val="FFFFFF"/>
                </a:solidFill>
              </a:rPr>
              <a:t>has cartoons </a:t>
            </a:r>
            <a:r>
              <a:rPr lang="en-GB" sz="1800" cap="none" dirty="0">
                <a:solidFill>
                  <a:srgbClr val="FFFFFF"/>
                </a:solidFill>
              </a:rPr>
              <a:t>and quizzes </a:t>
            </a:r>
            <a:r>
              <a:rPr lang="en-GB" sz="1800" cap="none" dirty="0" smtClean="0">
                <a:solidFill>
                  <a:srgbClr val="FFFFFF"/>
                </a:solidFill>
              </a:rPr>
              <a:t>which makes it fun </a:t>
            </a:r>
            <a:r>
              <a:rPr lang="en-GB" sz="1800" cap="none" dirty="0">
                <a:solidFill>
                  <a:srgbClr val="FFFFFF"/>
                </a:solidFill>
              </a:rPr>
              <a:t>and interactive</a:t>
            </a:r>
            <a:r>
              <a:rPr lang="en-GB" sz="1800" cap="none" dirty="0" smtClean="0">
                <a:solidFill>
                  <a:srgbClr val="FFFFFF"/>
                </a:solidFill>
              </a:rPr>
              <a:t>.”</a:t>
            </a:r>
            <a:r>
              <a:rPr lang="en-US" cap="none" dirty="0" smtClean="0">
                <a:solidFill>
                  <a:schemeClr val="bg1"/>
                </a:solidFill>
              </a:rPr>
              <a:t/>
            </a:r>
            <a:br>
              <a:rPr lang="en-US" cap="none" dirty="0" smtClean="0">
                <a:solidFill>
                  <a:schemeClr val="bg1"/>
                </a:solidFill>
              </a:rPr>
            </a:br>
            <a:r>
              <a:rPr lang="en-US" cap="none" dirty="0" smtClean="0">
                <a:solidFill>
                  <a:schemeClr val="bg1"/>
                </a:solidFill>
              </a:rPr>
              <a:t/>
            </a:r>
            <a:br>
              <a:rPr lang="en-US" cap="none" dirty="0" smtClean="0">
                <a:solidFill>
                  <a:schemeClr val="bg1"/>
                </a:solidFill>
              </a:rPr>
            </a:br>
            <a:r>
              <a:rPr lang="en-US" cap="none" dirty="0">
                <a:solidFill>
                  <a:schemeClr val="bg1"/>
                </a:solidFill>
              </a:rPr>
              <a:t/>
            </a:r>
            <a:br>
              <a:rPr lang="en-US" cap="none" dirty="0">
                <a:solidFill>
                  <a:schemeClr val="bg1"/>
                </a:solidFill>
              </a:rPr>
            </a:br>
            <a:r>
              <a:rPr lang="en-US" cap="none" dirty="0">
                <a:solidFill>
                  <a:schemeClr val="bg1"/>
                </a:solidFill>
              </a:rPr>
              <a:t/>
            </a:r>
            <a:br>
              <a:rPr lang="en-US" cap="none" dirty="0">
                <a:solidFill>
                  <a:schemeClr val="bg1"/>
                </a:solidFill>
              </a:rPr>
            </a:br>
            <a:endParaRPr lang="en-US" cap="none" dirty="0">
              <a:solidFill>
                <a:schemeClr val="bg1"/>
              </a:solidFill>
            </a:endParaRPr>
          </a:p>
        </p:txBody>
      </p:sp>
      <p:pic>
        <p:nvPicPr>
          <p:cNvPr id="3" name="Picture 2"/>
          <p:cNvPicPr>
            <a:picLocks noChangeAspect="1"/>
          </p:cNvPicPr>
          <p:nvPr/>
        </p:nvPicPr>
        <p:blipFill>
          <a:blip r:embed="rId2"/>
          <a:stretch>
            <a:fillRect/>
          </a:stretch>
        </p:blipFill>
        <p:spPr>
          <a:xfrm>
            <a:off x="750760" y="4976124"/>
            <a:ext cx="3152775" cy="695325"/>
          </a:xfrm>
          <a:prstGeom prst="rect">
            <a:avLst/>
          </a:prstGeom>
        </p:spPr>
      </p:pic>
      <p:pic>
        <p:nvPicPr>
          <p:cNvPr id="4" name="Picture 3"/>
          <p:cNvPicPr>
            <a:picLocks noChangeAspect="1"/>
          </p:cNvPicPr>
          <p:nvPr/>
        </p:nvPicPr>
        <p:blipFill>
          <a:blip r:embed="rId3"/>
          <a:stretch>
            <a:fillRect/>
          </a:stretch>
        </p:blipFill>
        <p:spPr>
          <a:xfrm>
            <a:off x="6310853" y="447675"/>
            <a:ext cx="4529972" cy="6068453"/>
          </a:xfrm>
          <a:prstGeom prst="rect">
            <a:avLst/>
          </a:prstGeom>
        </p:spPr>
      </p:pic>
    </p:spTree>
    <p:extLst>
      <p:ext uri="{BB962C8B-B14F-4D97-AF65-F5344CB8AC3E}">
        <p14:creationId xmlns:p14="http://schemas.microsoft.com/office/powerpoint/2010/main" val="2398960046"/>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2" name="Rectangle 21">
            <a:extLst>
              <a:ext uri="{FF2B5EF4-FFF2-40B4-BE49-F238E27FC236}">
                <a16:creationId xmlns:a16="http://schemas.microsoft.com/office/drawing/2014/main" id="{93F0ADB5-A0B4-4B01-A8C4-FDC34CE22BD4}"/>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Rectangle 23">
            <a:extLst>
              <a:ext uri="{FF2B5EF4-FFF2-40B4-BE49-F238E27FC236}">
                <a16:creationId xmlns:a16="http://schemas.microsoft.com/office/drawing/2014/main" id="{AA6D0FDE-0241-4C21-A720-A69475358235}"/>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654296" cy="6858000"/>
          </a:xfrm>
          <a:prstGeom prst="rect">
            <a:avLst/>
          </a:prstGeom>
          <a:solidFill>
            <a:schemeClr val="tx2"/>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en-US" dirty="0"/>
          </a:p>
        </p:txBody>
      </p:sp>
      <p:sp>
        <p:nvSpPr>
          <p:cNvPr id="6" name="Title 1">
            <a:extLst>
              <a:ext uri="{FF2B5EF4-FFF2-40B4-BE49-F238E27FC236}">
                <a16:creationId xmlns:a16="http://schemas.microsoft.com/office/drawing/2014/main" id="{4CA40620-8485-4E4F-A230-AB4651ED1418}"/>
              </a:ext>
            </a:extLst>
          </p:cNvPr>
          <p:cNvSpPr>
            <a:spLocks noGrp="1"/>
          </p:cNvSpPr>
          <p:nvPr>
            <p:ph type="title"/>
          </p:nvPr>
        </p:nvSpPr>
        <p:spPr>
          <a:xfrm>
            <a:off x="645161" y="447675"/>
            <a:ext cx="3363974" cy="6029325"/>
          </a:xfrm>
          <a:noFill/>
          <a:ln>
            <a:solidFill>
              <a:schemeClr val="bg1"/>
            </a:solidFill>
          </a:ln>
        </p:spPr>
        <p:txBody>
          <a:bodyPr wrap="square">
            <a:normAutofit/>
          </a:bodyPr>
          <a:lstStyle/>
          <a:p>
            <a:r>
              <a:rPr lang="en-US" cap="none" dirty="0" err="1" smtClean="0">
                <a:solidFill>
                  <a:schemeClr val="bg1"/>
                </a:solidFill>
              </a:rPr>
              <a:t>Mrs</a:t>
            </a:r>
            <a:r>
              <a:rPr lang="en-US" cap="none" dirty="0" smtClean="0">
                <a:solidFill>
                  <a:schemeClr val="bg1"/>
                </a:solidFill>
              </a:rPr>
              <a:t> Pashley recommends…</a:t>
            </a:r>
            <a:br>
              <a:rPr lang="en-US" cap="none" dirty="0" smtClean="0">
                <a:solidFill>
                  <a:schemeClr val="bg1"/>
                </a:solidFill>
              </a:rPr>
            </a:br>
            <a:r>
              <a:rPr lang="en-US" cap="none" dirty="0" smtClean="0">
                <a:solidFill>
                  <a:schemeClr val="bg1"/>
                </a:solidFill>
              </a:rPr>
              <a:t/>
            </a:r>
            <a:br>
              <a:rPr lang="en-US" cap="none" dirty="0" smtClean="0">
                <a:solidFill>
                  <a:schemeClr val="bg1"/>
                </a:solidFill>
              </a:rPr>
            </a:br>
            <a:r>
              <a:rPr lang="en-US" cap="none" dirty="0">
                <a:solidFill>
                  <a:schemeClr val="bg1"/>
                </a:solidFill>
              </a:rPr>
              <a:t/>
            </a:r>
            <a:br>
              <a:rPr lang="en-US" cap="none" dirty="0">
                <a:solidFill>
                  <a:schemeClr val="bg1"/>
                </a:solidFill>
              </a:rPr>
            </a:br>
            <a:r>
              <a:rPr lang="en-US" sz="1800" cap="none" dirty="0" smtClean="0">
                <a:solidFill>
                  <a:schemeClr val="bg1"/>
                </a:solidFill>
              </a:rPr>
              <a:t>“</a:t>
            </a:r>
            <a:r>
              <a:rPr lang="en-GB" sz="1800" cap="none" dirty="0" smtClean="0">
                <a:solidFill>
                  <a:srgbClr val="FFFFFF"/>
                </a:solidFill>
              </a:rPr>
              <a:t>This book is about what might happen if we cut down all the trees. But there is hope; some children fight against this and try to save the last tree.”</a:t>
            </a:r>
            <a:r>
              <a:rPr lang="en-US" cap="none" dirty="0" smtClean="0">
                <a:solidFill>
                  <a:schemeClr val="bg1"/>
                </a:solidFill>
              </a:rPr>
              <a:t/>
            </a:r>
            <a:br>
              <a:rPr lang="en-US" cap="none" dirty="0" smtClean="0">
                <a:solidFill>
                  <a:schemeClr val="bg1"/>
                </a:solidFill>
              </a:rPr>
            </a:br>
            <a:r>
              <a:rPr lang="en-US" cap="none" dirty="0" smtClean="0">
                <a:solidFill>
                  <a:schemeClr val="bg1"/>
                </a:solidFill>
              </a:rPr>
              <a:t/>
            </a:r>
            <a:br>
              <a:rPr lang="en-US" cap="none" dirty="0" smtClean="0">
                <a:solidFill>
                  <a:schemeClr val="bg1"/>
                </a:solidFill>
              </a:rPr>
            </a:br>
            <a:r>
              <a:rPr lang="en-US" cap="none" dirty="0">
                <a:solidFill>
                  <a:schemeClr val="bg1"/>
                </a:solidFill>
              </a:rPr>
              <a:t/>
            </a:r>
            <a:br>
              <a:rPr lang="en-US" cap="none" dirty="0">
                <a:solidFill>
                  <a:schemeClr val="bg1"/>
                </a:solidFill>
              </a:rPr>
            </a:br>
            <a:r>
              <a:rPr lang="en-US" cap="none" dirty="0">
                <a:solidFill>
                  <a:schemeClr val="bg1"/>
                </a:solidFill>
              </a:rPr>
              <a:t/>
            </a:r>
            <a:br>
              <a:rPr lang="en-US" cap="none" dirty="0">
                <a:solidFill>
                  <a:schemeClr val="bg1"/>
                </a:solidFill>
              </a:rPr>
            </a:br>
            <a:endParaRPr lang="en-US" cap="none" dirty="0">
              <a:solidFill>
                <a:schemeClr val="bg1"/>
              </a:solidFill>
            </a:endParaRPr>
          </a:p>
        </p:txBody>
      </p:sp>
      <p:pic>
        <p:nvPicPr>
          <p:cNvPr id="3" name="Picture 2"/>
          <p:cNvPicPr>
            <a:picLocks noChangeAspect="1"/>
          </p:cNvPicPr>
          <p:nvPr/>
        </p:nvPicPr>
        <p:blipFill>
          <a:blip r:embed="rId2"/>
          <a:stretch>
            <a:fillRect/>
          </a:stretch>
        </p:blipFill>
        <p:spPr>
          <a:xfrm>
            <a:off x="750760" y="4976124"/>
            <a:ext cx="3152775" cy="695325"/>
          </a:xfrm>
          <a:prstGeom prst="rect">
            <a:avLst/>
          </a:prstGeom>
        </p:spPr>
      </p:pic>
      <p:pic>
        <p:nvPicPr>
          <p:cNvPr id="2" name="Picture 1"/>
          <p:cNvPicPr>
            <a:picLocks noChangeAspect="1"/>
          </p:cNvPicPr>
          <p:nvPr/>
        </p:nvPicPr>
        <p:blipFill>
          <a:blip r:embed="rId3"/>
          <a:stretch>
            <a:fillRect/>
          </a:stretch>
        </p:blipFill>
        <p:spPr>
          <a:xfrm>
            <a:off x="6083724" y="447675"/>
            <a:ext cx="4794807" cy="5955541"/>
          </a:xfrm>
          <a:prstGeom prst="rect">
            <a:avLst/>
          </a:prstGeom>
        </p:spPr>
      </p:pic>
    </p:spTree>
    <p:extLst>
      <p:ext uri="{BB962C8B-B14F-4D97-AF65-F5344CB8AC3E}">
        <p14:creationId xmlns:p14="http://schemas.microsoft.com/office/powerpoint/2010/main" val="268836599"/>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2" name="Rectangle 21">
            <a:extLst>
              <a:ext uri="{FF2B5EF4-FFF2-40B4-BE49-F238E27FC236}">
                <a16:creationId xmlns:a16="http://schemas.microsoft.com/office/drawing/2014/main" id="{93F0ADB5-A0B4-4B01-A8C4-FDC34CE22BD4}"/>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Rectangle 23">
            <a:extLst>
              <a:ext uri="{FF2B5EF4-FFF2-40B4-BE49-F238E27FC236}">
                <a16:creationId xmlns:a16="http://schemas.microsoft.com/office/drawing/2014/main" id="{AA6D0FDE-0241-4C21-A720-A69475358235}"/>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654296" cy="6858000"/>
          </a:xfrm>
          <a:prstGeom prst="rect">
            <a:avLst/>
          </a:prstGeom>
          <a:solidFill>
            <a:schemeClr val="tx2"/>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en-US" dirty="0"/>
          </a:p>
        </p:txBody>
      </p:sp>
      <p:sp>
        <p:nvSpPr>
          <p:cNvPr id="10" name="Title 1">
            <a:extLst>
              <a:ext uri="{FF2B5EF4-FFF2-40B4-BE49-F238E27FC236}">
                <a16:creationId xmlns:a16="http://schemas.microsoft.com/office/drawing/2014/main" id="{4CA40620-8485-4E4F-A230-AB4651ED1418}"/>
              </a:ext>
            </a:extLst>
          </p:cNvPr>
          <p:cNvSpPr>
            <a:spLocks noGrp="1"/>
          </p:cNvSpPr>
          <p:nvPr>
            <p:ph type="title"/>
          </p:nvPr>
        </p:nvSpPr>
        <p:spPr>
          <a:xfrm>
            <a:off x="424207" y="1611984"/>
            <a:ext cx="2196446" cy="3167405"/>
          </a:xfrm>
          <a:noFill/>
          <a:ln>
            <a:solidFill>
              <a:schemeClr val="bg1"/>
            </a:solidFill>
          </a:ln>
        </p:spPr>
        <p:txBody>
          <a:bodyPr wrap="square">
            <a:normAutofit/>
          </a:bodyPr>
          <a:lstStyle/>
          <a:p>
            <a:r>
              <a:rPr lang="en-US" cap="none" dirty="0" smtClean="0">
                <a:solidFill>
                  <a:schemeClr val="bg1"/>
                </a:solidFill>
              </a:rPr>
              <a:t>Merry Eco Christmas!</a:t>
            </a:r>
            <a:endParaRPr lang="en-US" cap="none" dirty="0">
              <a:solidFill>
                <a:schemeClr val="bg1"/>
              </a:solidFill>
            </a:endParaRPr>
          </a:p>
        </p:txBody>
      </p:sp>
      <p:pic>
        <p:nvPicPr>
          <p:cNvPr id="8" name="Picture 7"/>
          <p:cNvPicPr/>
          <p:nvPr/>
        </p:nvPicPr>
        <p:blipFill rotWithShape="1">
          <a:blip r:embed="rId2"/>
          <a:srcRect l="6566" t="25259" r="40897" b="13969"/>
          <a:stretch/>
        </p:blipFill>
        <p:spPr bwMode="auto">
          <a:xfrm>
            <a:off x="2865666" y="549275"/>
            <a:ext cx="8855075" cy="5759450"/>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2108122165"/>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2" name="Rectangle 21">
            <a:extLst>
              <a:ext uri="{FF2B5EF4-FFF2-40B4-BE49-F238E27FC236}">
                <a16:creationId xmlns:a16="http://schemas.microsoft.com/office/drawing/2014/main" id="{93F0ADB5-A0B4-4B01-A8C4-FDC34CE22BD4}"/>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Rectangle 23">
            <a:extLst>
              <a:ext uri="{FF2B5EF4-FFF2-40B4-BE49-F238E27FC236}">
                <a16:creationId xmlns:a16="http://schemas.microsoft.com/office/drawing/2014/main" id="{AA6D0FDE-0241-4C21-A720-A69475358235}"/>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654296" cy="6858000"/>
          </a:xfrm>
          <a:prstGeom prst="rect">
            <a:avLst/>
          </a:prstGeom>
          <a:solidFill>
            <a:schemeClr val="tx2"/>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en-US" dirty="0"/>
          </a:p>
        </p:txBody>
      </p:sp>
      <p:sp>
        <p:nvSpPr>
          <p:cNvPr id="10" name="Title 1">
            <a:extLst>
              <a:ext uri="{FF2B5EF4-FFF2-40B4-BE49-F238E27FC236}">
                <a16:creationId xmlns:a16="http://schemas.microsoft.com/office/drawing/2014/main" id="{4CA40620-8485-4E4F-A230-AB4651ED1418}"/>
              </a:ext>
            </a:extLst>
          </p:cNvPr>
          <p:cNvSpPr>
            <a:spLocks noGrp="1"/>
          </p:cNvSpPr>
          <p:nvPr>
            <p:ph type="title"/>
          </p:nvPr>
        </p:nvSpPr>
        <p:spPr>
          <a:xfrm>
            <a:off x="1583704" y="1668545"/>
            <a:ext cx="2196446" cy="3167405"/>
          </a:xfrm>
          <a:noFill/>
          <a:ln>
            <a:solidFill>
              <a:schemeClr val="bg1"/>
            </a:solidFill>
          </a:ln>
        </p:spPr>
        <p:txBody>
          <a:bodyPr wrap="square">
            <a:normAutofit/>
          </a:bodyPr>
          <a:lstStyle/>
          <a:p>
            <a:r>
              <a:rPr lang="en-US" cap="none" dirty="0" smtClean="0">
                <a:solidFill>
                  <a:schemeClr val="bg1"/>
                </a:solidFill>
              </a:rPr>
              <a:t>Merry Eco Christmas!</a:t>
            </a:r>
            <a:endParaRPr lang="en-US" cap="none" dirty="0">
              <a:solidFill>
                <a:schemeClr val="bg1"/>
              </a:solidFill>
            </a:endParaRPr>
          </a:p>
        </p:txBody>
      </p:sp>
      <p:pic>
        <p:nvPicPr>
          <p:cNvPr id="2" name="Picture 1"/>
          <p:cNvPicPr>
            <a:picLocks noChangeAspect="1"/>
          </p:cNvPicPr>
          <p:nvPr/>
        </p:nvPicPr>
        <p:blipFill>
          <a:blip r:embed="rId2"/>
          <a:stretch>
            <a:fillRect/>
          </a:stretch>
        </p:blipFill>
        <p:spPr>
          <a:xfrm>
            <a:off x="4654296" y="3428999"/>
            <a:ext cx="7368125" cy="2056221"/>
          </a:xfrm>
          <a:prstGeom prst="rect">
            <a:avLst/>
          </a:prstGeom>
        </p:spPr>
      </p:pic>
      <p:sp>
        <p:nvSpPr>
          <p:cNvPr id="3" name="TextBox 2"/>
          <p:cNvSpPr txBox="1"/>
          <p:nvPr/>
        </p:nvSpPr>
        <p:spPr>
          <a:xfrm>
            <a:off x="5684363" y="857839"/>
            <a:ext cx="5203596" cy="2246769"/>
          </a:xfrm>
          <a:prstGeom prst="rect">
            <a:avLst/>
          </a:prstGeom>
          <a:noFill/>
        </p:spPr>
        <p:txBody>
          <a:bodyPr wrap="square" rtlCol="0">
            <a:spAutoFit/>
          </a:bodyPr>
          <a:lstStyle/>
          <a:p>
            <a:pPr algn="ctr"/>
            <a:r>
              <a:rPr lang="en-GB" sz="2800" dirty="0" smtClean="0"/>
              <a:t>Save money and reduce waste this Christmas….</a:t>
            </a:r>
          </a:p>
          <a:p>
            <a:pPr algn="ctr"/>
            <a:endParaRPr lang="en-GB" sz="2800" dirty="0"/>
          </a:p>
          <a:p>
            <a:pPr algn="ctr"/>
            <a:r>
              <a:rPr lang="en-GB" sz="2800" dirty="0" smtClean="0"/>
              <a:t>Get your Christmas jumpers from the PTA!</a:t>
            </a:r>
            <a:endParaRPr lang="en-GB" sz="2800" dirty="0"/>
          </a:p>
        </p:txBody>
      </p:sp>
    </p:spTree>
    <p:extLst>
      <p:ext uri="{BB962C8B-B14F-4D97-AF65-F5344CB8AC3E}">
        <p14:creationId xmlns:p14="http://schemas.microsoft.com/office/powerpoint/2010/main" val="3846031881"/>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2" name="Rectangle 21">
            <a:extLst>
              <a:ext uri="{FF2B5EF4-FFF2-40B4-BE49-F238E27FC236}">
                <a16:creationId xmlns:a16="http://schemas.microsoft.com/office/drawing/2014/main" id="{93F0ADB5-A0B4-4B01-A8C4-FDC34CE22BD4}"/>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Rectangle 23">
            <a:extLst>
              <a:ext uri="{FF2B5EF4-FFF2-40B4-BE49-F238E27FC236}">
                <a16:creationId xmlns:a16="http://schemas.microsoft.com/office/drawing/2014/main" id="{AA6D0FDE-0241-4C21-A720-A69475358235}"/>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654296" cy="6858000"/>
          </a:xfrm>
          <a:prstGeom prst="rect">
            <a:avLst/>
          </a:prstGeom>
          <a:solidFill>
            <a:schemeClr val="tx2"/>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en-US" dirty="0"/>
          </a:p>
        </p:txBody>
      </p:sp>
      <p:pic>
        <p:nvPicPr>
          <p:cNvPr id="2" name="luF4AL-eOUE"/>
          <p:cNvPicPr>
            <a:picLocks noRot="1" noChangeAspect="1"/>
          </p:cNvPicPr>
          <p:nvPr>
            <a:videoFile r:link="rId1"/>
          </p:nvPr>
        </p:nvPicPr>
        <p:blipFill>
          <a:blip r:embed="rId3"/>
          <a:stretch>
            <a:fillRect/>
          </a:stretch>
        </p:blipFill>
        <p:spPr>
          <a:xfrm>
            <a:off x="439466" y="235670"/>
            <a:ext cx="11447734" cy="6439350"/>
          </a:xfrm>
          <a:prstGeom prst="rect">
            <a:avLst/>
          </a:prstGeom>
        </p:spPr>
      </p:pic>
    </p:spTree>
    <p:extLst>
      <p:ext uri="{BB962C8B-B14F-4D97-AF65-F5344CB8AC3E}">
        <p14:creationId xmlns:p14="http://schemas.microsoft.com/office/powerpoint/2010/main" val="18733947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p:cTn id="7" fill="hold" display="0">
                  <p:stCondLst>
                    <p:cond delay="indefinite"/>
                  </p:st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theme/theme1.xml><?xml version="1.0" encoding="utf-8"?>
<a:theme xmlns:a="http://schemas.openxmlformats.org/drawingml/2006/main" name="Parcel">
  <a:themeElements>
    <a:clrScheme name="Parcel">
      <a:dk1>
        <a:srgbClr val="000000"/>
      </a:dk1>
      <a:lt1>
        <a:srgbClr val="FFFFFF"/>
      </a:lt1>
      <a:dk2>
        <a:srgbClr val="4A5356"/>
      </a:dk2>
      <a:lt2>
        <a:srgbClr val="E8E3CE"/>
      </a:lt2>
      <a:accent1>
        <a:srgbClr val="F6A21D"/>
      </a:accent1>
      <a:accent2>
        <a:srgbClr val="9BAFB5"/>
      </a:accent2>
      <a:accent3>
        <a:srgbClr val="C96731"/>
      </a:accent3>
      <a:accent4>
        <a:srgbClr val="9CA383"/>
      </a:accent4>
      <a:accent5>
        <a:srgbClr val="87795D"/>
      </a:accent5>
      <a:accent6>
        <a:srgbClr val="A0988C"/>
      </a:accent6>
      <a:hlink>
        <a:srgbClr val="00B0F0"/>
      </a:hlink>
      <a:folHlink>
        <a:srgbClr val="738F97"/>
      </a:folHlink>
    </a:clrScheme>
    <a:fontScheme name="Parcel">
      <a:maj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Parcel">
      <a:fillStyleLst>
        <a:solidFill>
          <a:schemeClr val="phClr"/>
        </a:solidFill>
        <a:gradFill rotWithShape="1">
          <a:gsLst>
            <a:gs pos="0">
              <a:schemeClr val="phClr">
                <a:tint val="80000"/>
                <a:satMod val="107000"/>
                <a:lumMod val="103000"/>
              </a:schemeClr>
            </a:gs>
            <a:gs pos="100000">
              <a:schemeClr val="phClr">
                <a:tint val="82000"/>
                <a:satMod val="109000"/>
                <a:lumMod val="103000"/>
              </a:schemeClr>
            </a:gs>
          </a:gsLst>
          <a:lin ang="5400000" scaled="0"/>
        </a:gradFill>
        <a:gradFill rotWithShape="1">
          <a:gsLst>
            <a:gs pos="0">
              <a:schemeClr val="phClr">
                <a:tint val="97000"/>
                <a:satMod val="100000"/>
                <a:lumMod val="102000"/>
              </a:schemeClr>
            </a:gs>
            <a:gs pos="50000">
              <a:schemeClr val="phClr">
                <a:shade val="100000"/>
                <a:satMod val="103000"/>
                <a:lumMod val="100000"/>
              </a:schemeClr>
            </a:gs>
            <a:gs pos="100000">
              <a:schemeClr val="phClr">
                <a:shade val="93000"/>
                <a:satMod val="110000"/>
                <a:lumMod val="99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31750" cap="flat" cmpd="sng" algn="ctr">
          <a:solidFill>
            <a:schemeClr val="phClr"/>
          </a:solidFill>
          <a:prstDash val="solid"/>
        </a:ln>
      </a:lnStyleLst>
      <a:effectStyleLst>
        <a:effectStyle>
          <a:effectLst/>
        </a:effectStyle>
        <a:effectStyle>
          <a:effectLst/>
        </a:effectStyle>
        <a:effectStyle>
          <a:effectLst>
            <a:outerShdw blurRad="55880" dist="15240" dir="5400000" algn="ctr" rotWithShape="0">
              <a:srgbClr val="000000">
                <a:alpha val="45000"/>
              </a:srgbClr>
            </a:outerShdw>
          </a:effectLst>
          <a:scene3d>
            <a:camera prst="orthographicFront">
              <a:rot lat="0" lon="0" rev="0"/>
            </a:camera>
            <a:lightRig rig="brightRoom" dir="tl"/>
          </a:scene3d>
          <a:sp3d prstMaterial="dkEdge">
            <a:bevelT w="0" h="0"/>
          </a:sp3d>
        </a:effectStyle>
      </a:effectStyleLst>
      <a:bgFillStyleLst>
        <a:solidFill>
          <a:schemeClr val="phClr"/>
        </a:solidFill>
        <a:solidFill>
          <a:schemeClr val="phClr">
            <a:tint val="95000"/>
            <a:satMod val="170000"/>
          </a:schemeClr>
        </a:solidFill>
        <a:gradFill rotWithShape="1">
          <a:gsLst>
            <a:gs pos="0">
              <a:schemeClr val="phClr">
                <a:tint val="97000"/>
                <a:shade val="100000"/>
                <a:satMod val="185000"/>
                <a:lumMod val="120000"/>
              </a:schemeClr>
            </a:gs>
            <a:gs pos="100000">
              <a:schemeClr val="phClr">
                <a:tint val="96000"/>
                <a:shade val="95000"/>
                <a:satMod val="215000"/>
                <a:lumMod val="80000"/>
              </a:schemeClr>
            </a:gs>
          </a:gsLst>
          <a:path path="circle">
            <a:fillToRect l="50000" t="55000" r="125000" b="100000"/>
          </a:path>
        </a:gradFill>
      </a:bgFillStyleLst>
    </a:fmtScheme>
  </a:themeElements>
  <a:objectDefaults/>
  <a:extraClrSchemeLst/>
  <a:extLst>
    <a:ext uri="{05A4C25C-085E-4340-85A3-A5531E510DB2}">
      <thm15:themeFamily xmlns:thm15="http://schemas.microsoft.com/office/thememl/2012/main" name="Parcel" id="{8BEC4385-4EB9-4D53-BFB5-0EA123736B6D}" vid="{4DB32801-28C0-48B0-8C1D-A9A58613615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11" ma:contentTypeDescription="Create a new document." ma:contentTypeScope="" ma:versionID="9677210f24a1be23c92c90fd886aa0aa">
  <xsd:schema xmlns:xsd="http://www.w3.org/2001/XMLSchema" xmlns:xs="http://www.w3.org/2001/XMLSchema" xmlns:p="http://schemas.microsoft.com/office/2006/metadata/properties" xmlns:ns2="71af3243-3dd4-4a8d-8c0d-dd76da1f02a5" xmlns:ns3="16c05727-aa75-4e4a-9b5f-8a80a1165891" targetNamespace="http://schemas.microsoft.com/office/2006/metadata/properties" ma:root="true" ma:fieldsID="60e05723c5c1908df1a1a4ebf11d344e" ns2:_="" ns3:_="">
    <xsd:import namespace="71af3243-3dd4-4a8d-8c0d-dd76da1f02a5"/>
    <xsd:import namespace="16c05727-aa75-4e4a-9b5f-8a80a1165891"/>
    <xsd:element name="properties">
      <xsd:complexType>
        <xsd:sequence>
          <xsd:element name="documentManagement">
            <xsd:complexType>
              <xsd:all>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internalName="MediaServiceOCR" ma:readOnly="true">
      <xsd:simpleType>
        <xsd:restriction base="dms:Note">
          <xsd:maxLength value="255"/>
        </xsd:restriction>
      </xsd:simpleType>
    </xsd:element>
    <xsd:element name="MediaServiceAutoTags" ma:index="11" nillable="true" ma:displayName="MediaServiceAutoTags"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fals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MediaServiceKeyPoints xmlns="71af3243-3dd4-4a8d-8c0d-dd76da1f02a5"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F009F5EF-575C-40E7-A9C5-EC1F2A554864}">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1af3243-3dd4-4a8d-8c0d-dd76da1f02a5"/>
    <ds:schemaRef ds:uri="16c05727-aa75-4e4a-9b5f-8a80a116589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48775A23-75CA-4614-9647-C9B2CE742CA2}">
  <ds:schemaRefs>
    <ds:schemaRef ds:uri="71af3243-3dd4-4a8d-8c0d-dd76da1f02a5"/>
    <ds:schemaRef ds:uri="16c05727-aa75-4e4a-9b5f-8a80a1165891"/>
    <ds:schemaRef ds:uri="http://schemas.openxmlformats.org/package/2006/metadata/core-properties"/>
    <ds:schemaRef ds:uri="http://schemas.microsoft.com/office/2006/metadata/properties"/>
    <ds:schemaRef ds:uri="http://schemas.microsoft.com/office/2006/documentManagement/types"/>
    <ds:schemaRef ds:uri="http://schemas.microsoft.com/office/infopath/2007/PartnerControls"/>
    <ds:schemaRef ds:uri="http://www.w3.org/XML/1998/namespace"/>
    <ds:schemaRef ds:uri="http://purl.org/dc/dcmitype/"/>
    <ds:schemaRef ds:uri="http://purl.org/dc/terms/"/>
    <ds:schemaRef ds:uri="http://purl.org/dc/elements/1.1/"/>
  </ds:schemaRefs>
</ds:datastoreItem>
</file>

<file path=customXml/itemProps3.xml><?xml version="1.0" encoding="utf-8"?>
<ds:datastoreItem xmlns:ds="http://schemas.openxmlformats.org/officeDocument/2006/customXml" ds:itemID="{8A451F4C-A3A1-4FF3-AEA5-AE3EFF175B0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Parcel design</Template>
  <TotalTime>0</TotalTime>
  <Words>787</Words>
  <Application>Microsoft Office PowerPoint</Application>
  <PresentationFormat>Widescreen</PresentationFormat>
  <Paragraphs>48</Paragraphs>
  <Slides>20</Slides>
  <Notes>0</Notes>
  <HiddenSlides>0</HiddenSlides>
  <MMClips>1</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20</vt:i4>
      </vt:variant>
    </vt:vector>
  </HeadingPairs>
  <TitlesOfParts>
    <vt:vector size="25" baseType="lpstr">
      <vt:lpstr>Arial</vt:lpstr>
      <vt:lpstr>Calibri</vt:lpstr>
      <vt:lpstr>Gill Sans MT</vt:lpstr>
      <vt:lpstr>Wingdings</vt:lpstr>
      <vt:lpstr>Parcel</vt:lpstr>
      <vt:lpstr> our best eco books  by  the Eco Council 2023  </vt:lpstr>
      <vt:lpstr>Willows Eco News</vt:lpstr>
      <vt:lpstr>More Willows Eco News</vt:lpstr>
      <vt:lpstr>We love to read at The Willows!</vt:lpstr>
      <vt:lpstr>Joseph recommends…   “I like this book because I love the ocean and diving and seeing fish. And it has my name in it! It teaches you how to save the ocean from plastic litter.”      </vt:lpstr>
      <vt:lpstr>PowerPoint Presentation</vt:lpstr>
      <vt:lpstr>Harry recommends…   “This book tells you about where weather comes from, world climates, rain and clouds, wind and ice. Also how people affect the weather.”   </vt:lpstr>
      <vt:lpstr>PowerPoint Presentation</vt:lpstr>
      <vt:lpstr>PowerPoint Presentation</vt:lpstr>
      <vt:lpstr>Eddie recommends…   “I love this book because it is about animals. It shows how some animals have been able to adapt to climate change. The pictures of the animals are amazing!”     </vt:lpstr>
      <vt:lpstr>Max recommends…   “This book lets everyone know that they must clean up on the beach so that sea life doesn’t die or get sick.”     </vt:lpstr>
      <vt:lpstr>Sol recommends…   “It is an adventure story, but is also full of fascinating facts. It is very exciting and you learn about global warming too.”      </vt:lpstr>
      <vt:lpstr>PowerPoint Presentation</vt:lpstr>
      <vt:lpstr>Owen recommends…   ”The pictures in this book are really interesting and it shows you how you can save the planet.”    </vt:lpstr>
      <vt:lpstr>Niamh recommends…   “I like this non-fiction book because it’s easy to read and not too heavy. I love the pictures. Some of the science might be too tricky for young children to understand, but KS2 will enjoy it.”      </vt:lpstr>
      <vt:lpstr>Jennie recommends…   “I like this book because I love the ocean and I am keen to protect it. It has cartoons and quizzes which makes it fun and interactive.”    </vt:lpstr>
      <vt:lpstr>Mrs Pashley recommends…   “This book is about what might happen if we cut down all the trees. But there is hope; some children fight against this and try to save the last tree.”    </vt:lpstr>
      <vt:lpstr>Merry Eco Christmas!</vt:lpstr>
      <vt:lpstr>Merry Eco Christmas!</vt:lpstr>
      <vt:lpstr>PowerPoint Presentation</vt:lpstr>
    </vt:vector>
  </TitlesOfParts>
  <Manager/>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2021-04-10T08:21:52Z</dcterms:created>
  <dcterms:modified xsi:type="dcterms:W3CDTF">2023-12-05T17:11:20Z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ies>
</file>