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1299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05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74595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6586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9127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8430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77378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441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3604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8358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5874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C1AE00-F140-43AC-A964-FED1E139FD29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81993-A132-48ED-AE13-281D7C33CEE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027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50126" y="382134"/>
            <a:ext cx="9144000" cy="2387600"/>
          </a:xfrm>
        </p:spPr>
        <p:txBody>
          <a:bodyPr/>
          <a:lstStyle/>
          <a:p>
            <a:r>
              <a:rPr lang="en-GB" dirty="0" smtClean="0">
                <a:latin typeface="Berlin Sans FB Demi" panose="020E0802020502020306" pitchFamily="34" charset="0"/>
              </a:rPr>
              <a:t>SCHOOL COUNCIL: </a:t>
            </a:r>
            <a:r>
              <a:rPr lang="en-GB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MEETING 1</a:t>
            </a:r>
            <a:endParaRPr lang="en-GB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48051" y="3044690"/>
            <a:ext cx="3148149" cy="3162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03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FF0000"/>
                </a:solidFill>
                <a:latin typeface="Berlin Sans FB Demi" panose="020E0802020502020306" pitchFamily="34" charset="0"/>
              </a:rPr>
              <a:t>AGENDA</a:t>
            </a:r>
            <a:endParaRPr lang="en-GB" dirty="0">
              <a:solidFill>
                <a:srgbClr val="FF0000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3600" dirty="0" smtClean="0">
                <a:latin typeface="Berlin Sans FB Demi" panose="020E0802020502020306" pitchFamily="34" charset="0"/>
              </a:rPr>
              <a:t>What do I expect from the school council?</a:t>
            </a:r>
          </a:p>
          <a:p>
            <a:pPr marL="0" indent="0" algn="ctr">
              <a:buNone/>
            </a:pPr>
            <a:endParaRPr lang="en-GB" sz="3600" dirty="0">
              <a:latin typeface="Berlin Sans FB Demi" panose="020E0802020502020306" pitchFamily="34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latin typeface="Berlin Sans FB Demi" panose="020E0802020502020306" pitchFamily="34" charset="0"/>
              </a:rPr>
              <a:t>What is our focus for this year/this term?</a:t>
            </a:r>
          </a:p>
          <a:p>
            <a:pPr marL="0" indent="0" algn="ctr">
              <a:buNone/>
            </a:pPr>
            <a:endParaRPr lang="en-GB" sz="3600" dirty="0">
              <a:latin typeface="Berlin Sans FB Demi" panose="020E0802020502020306" pitchFamily="34" charset="0"/>
            </a:endParaRPr>
          </a:p>
          <a:p>
            <a:pPr marL="0" indent="0" algn="ctr">
              <a:buNone/>
            </a:pPr>
            <a:r>
              <a:rPr lang="en-GB" sz="3600" dirty="0" smtClean="0">
                <a:latin typeface="Berlin Sans FB Demi" panose="020E0802020502020306" pitchFamily="34" charset="0"/>
              </a:rPr>
              <a:t>What is your first job?</a:t>
            </a:r>
            <a:endParaRPr lang="en-GB" sz="3600" dirty="0" smtClean="0">
              <a:latin typeface="Berlin Sans FB Demi" panose="020E0802020502020306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658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30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Berlin Sans FB Demi</vt:lpstr>
      <vt:lpstr>Calibri</vt:lpstr>
      <vt:lpstr>Calibri Light</vt:lpstr>
      <vt:lpstr>Office Theme</vt:lpstr>
      <vt:lpstr>SCHOOL COUNCIL: MEETING 1</vt:lpstr>
      <vt:lpstr>AGENDA</vt:lpstr>
    </vt:vector>
  </TitlesOfParts>
  <Company>Willows Timperley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COUNCIL: MEETING 1</dc:title>
  <dc:creator>Paul Jennings</dc:creator>
  <cp:lastModifiedBy>Paul Jennings</cp:lastModifiedBy>
  <cp:revision>5</cp:revision>
  <dcterms:created xsi:type="dcterms:W3CDTF">2022-10-05T12:53:26Z</dcterms:created>
  <dcterms:modified xsi:type="dcterms:W3CDTF">2023-10-05T09:46:34Z</dcterms:modified>
</cp:coreProperties>
</file>