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1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299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05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459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586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127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843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737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441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604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835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874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C1AE00-F140-43AC-A964-FED1E139FD29}" type="datetimeFigureOut">
              <a:rPr lang="en-GB" smtClean="0"/>
              <a:t>09/01/2024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02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0126" y="382134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erlin Sans FB Demi" panose="020E0802020502020306" pitchFamily="34" charset="0"/>
              </a:rPr>
              <a:t>SCHOOL COUNCIL: </a:t>
            </a:r>
            <a:br>
              <a:rPr lang="en-GB" dirty="0" smtClean="0">
                <a:latin typeface="Berlin Sans FB Demi" panose="020E0802020502020306" pitchFamily="34" charset="0"/>
              </a:rPr>
            </a:br>
            <a:r>
              <a:rPr lang="en-GB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CLASS FEEDBACK</a:t>
            </a:r>
            <a:endParaRPr lang="en-GB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8051" y="3044690"/>
            <a:ext cx="3148149" cy="3162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03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899" y="2307581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184522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are the School Council focusing on this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53737" y="2769326"/>
            <a:ext cx="521643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CHILDREN’S RIGHTS</a:t>
            </a:r>
          </a:p>
          <a:p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What is a ‘right’? 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A right is a freedom that you are entitled to. These are often written in law and should be protected.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E.g. Human rights are the basic rights and freedoms that belong to every person in the world, from birth until death. 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5693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8835" y="2455628"/>
            <a:ext cx="3795849" cy="35504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6548" y="-332567"/>
            <a:ext cx="8908869" cy="2170076"/>
          </a:xfrm>
        </p:spPr>
        <p:txBody>
          <a:bodyPr/>
          <a:lstStyle/>
          <a:p>
            <a:r>
              <a:rPr lang="en-GB" dirty="0" smtClean="0">
                <a:latin typeface="Bahnschrift SemiBold Condensed" panose="020B0502040204020203" pitchFamily="34" charset="0"/>
              </a:rPr>
              <a:t>What are the School Council focusing on this year?</a:t>
            </a:r>
            <a:endParaRPr lang="en-GB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3771" y="2455628"/>
            <a:ext cx="63322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This year the School Council will focus on different rights to champion each term/half term to ensure you know what you and ALL children are entitled to.</a:t>
            </a: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  <a:p>
            <a:pPr algn="ctr"/>
            <a:endParaRPr lang="en-GB" dirty="0" smtClean="0">
              <a:solidFill>
                <a:srgbClr val="00B050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latin typeface="Arial Rounded MT Bold" panose="020F0704030504030204" pitchFamily="34" charset="0"/>
              </a:rPr>
              <a:t>So far this year, the school council has focused on:</a:t>
            </a:r>
            <a:endParaRPr lang="en-GB" dirty="0">
              <a:latin typeface="Arial Rounded MT Bold" panose="020F0704030504030204" pitchFamily="34" charset="0"/>
            </a:endParaRPr>
          </a:p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r>
              <a:rPr lang="en-GB" dirty="0" smtClean="0">
                <a:solidFill>
                  <a:srgbClr val="FF0000"/>
                </a:solidFill>
                <a:latin typeface="Arial Rounded MT Bold" panose="020F0704030504030204" pitchFamily="34" charset="0"/>
              </a:rPr>
              <a:t>Article 12/42: You have the right to an opinion and for it to be taken seriously.</a:t>
            </a:r>
            <a:endParaRPr lang="en-GB" dirty="0">
              <a:latin typeface="Arial Rounded MT Bold" panose="020F0704030504030204" pitchFamily="34" charset="0"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9990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>
                <a:solidFill>
                  <a:prstClr val="black"/>
                </a:solidFill>
                <a:latin typeface="Bahnschrift SemiBold Condensed" panose="020B0502040204020203" pitchFamily="34" charset="0"/>
              </a:rPr>
              <a:t>The School Council listens!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4082" y="1960096"/>
            <a:ext cx="7427259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In your class surveys, a lot of you mentioned more bins as a way of improving the school.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We currently have three on the playground, but none in Henry’s Garden or near the MUGA/field.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We will now as two new bins have been ordered. How will this improve the school?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319" y="2121740"/>
            <a:ext cx="3419276" cy="345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66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2378" y="-1193800"/>
            <a:ext cx="9144000" cy="2387600"/>
          </a:xfrm>
        </p:spPr>
        <p:txBody>
          <a:bodyPr>
            <a:normAutofit/>
          </a:bodyPr>
          <a:lstStyle/>
          <a:p>
            <a:r>
              <a:rPr lang="en-GB" sz="4800" dirty="0" smtClean="0">
                <a:latin typeface="Bahnschrift SemiBold Condensed" panose="020B0502040204020203" pitchFamily="34" charset="0"/>
              </a:rPr>
              <a:t>What other rights will we be looking at?</a:t>
            </a:r>
            <a:endParaRPr lang="en-GB" sz="4800" dirty="0">
              <a:latin typeface="Bahnschrift SemiBold Condensed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4069" y="2641250"/>
            <a:ext cx="5468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 smtClean="0">
              <a:latin typeface="Arial Rounded MT Bold" panose="020F0704030504030204" pitchFamily="34" charset="0"/>
            </a:endParaRPr>
          </a:p>
          <a:p>
            <a:pPr algn="ctr"/>
            <a:endParaRPr lang="en-GB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0818" y="1367056"/>
            <a:ext cx="1124712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en-GB" sz="2400" dirty="0">
              <a:solidFill>
                <a:srgbClr val="00B0F0"/>
              </a:solidFill>
              <a:latin typeface="Arial Rounded MT Bold" panose="020F0704030504030204" pitchFamily="34" charset="0"/>
            </a:endParaRPr>
          </a:p>
          <a:p>
            <a:pPr lvl="0" algn="ctr"/>
            <a:r>
              <a:rPr lang="en-GB" sz="24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You </a:t>
            </a:r>
            <a:r>
              <a:rPr lang="en-GB" sz="24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have </a:t>
            </a:r>
            <a:r>
              <a:rPr lang="en-GB" sz="2400" b="1" u="sng" dirty="0">
                <a:solidFill>
                  <a:srgbClr val="FF0000"/>
                </a:solidFill>
                <a:latin typeface="Arial Rounded MT Bold" panose="020F0704030504030204" pitchFamily="34" charset="0"/>
              </a:rPr>
              <a:t>the right to play </a:t>
            </a:r>
            <a:r>
              <a:rPr lang="en-GB" sz="24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and relax by doing things like sports, music and drama</a:t>
            </a:r>
            <a:r>
              <a:rPr lang="en-GB" sz="24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.</a:t>
            </a:r>
          </a:p>
          <a:p>
            <a:pPr lvl="0" algn="ctr"/>
            <a:endParaRPr lang="en-GB" sz="2400" dirty="0">
              <a:latin typeface="Arial Rounded MT Bold" panose="020F0704030504030204" pitchFamily="34" charset="0"/>
            </a:endParaRPr>
          </a:p>
          <a:p>
            <a:pPr lvl="0" algn="ctr"/>
            <a:r>
              <a:rPr lang="en-GB" sz="2400" dirty="0" smtClean="0">
                <a:latin typeface="Arial Rounded MT Bold" panose="020F0704030504030204" pitchFamily="34" charset="0"/>
              </a:rPr>
              <a:t>In order to support your right to play (especially at wet play times when boredom sets in) each class will be given £80 to decide upon the things YOU want to play with. </a:t>
            </a:r>
          </a:p>
          <a:p>
            <a:pPr lvl="0" algn="ctr"/>
            <a:endParaRPr lang="en-GB" sz="2400" dirty="0">
              <a:latin typeface="Arial Rounded MT Bold" panose="020F0704030504030204" pitchFamily="34" charset="0"/>
            </a:endParaRPr>
          </a:p>
          <a:p>
            <a:pPr lvl="0" algn="ctr"/>
            <a:r>
              <a:rPr lang="en-GB" sz="2400" dirty="0" smtClean="0">
                <a:latin typeface="Arial Rounded MT Bold" panose="020F0704030504030204" pitchFamily="34" charset="0"/>
              </a:rPr>
              <a:t>The School Council are currently drafting ideas about how to raise this money through a sponsored event of some sort!</a:t>
            </a:r>
          </a:p>
          <a:p>
            <a:pPr lvl="0" algn="ctr"/>
            <a:endParaRPr lang="en-GB" sz="2400" dirty="0">
              <a:solidFill>
                <a:srgbClr val="00B0F0"/>
              </a:solidFill>
              <a:latin typeface="Arial Rounded MT Bold" panose="020F0704030504030204" pitchFamily="34" charset="0"/>
            </a:endParaRPr>
          </a:p>
          <a:p>
            <a:pPr lvl="0" algn="ctr"/>
            <a:r>
              <a:rPr lang="en-GB" sz="24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How would you like to spend this money? What would be good for your classroom?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400" dirty="0">
              <a:latin typeface="Arial Rounded MT Bold" panose="020F0704030504030204" pitchFamily="34" charset="0"/>
            </a:endParaRPr>
          </a:p>
          <a:p>
            <a:pPr algn="ctr"/>
            <a:r>
              <a:rPr lang="en-GB" sz="2400" dirty="0" smtClean="0">
                <a:latin typeface="Arial Rounded MT Bold" panose="020F0704030504030204" pitchFamily="34" charset="0"/>
              </a:rPr>
              <a:t> </a:t>
            </a:r>
            <a:endParaRPr lang="en-GB" sz="2400" dirty="0">
              <a:latin typeface="Arial Rounded MT Bold" panose="020F0704030504030204" pitchFamily="34" charset="0"/>
            </a:endParaRPr>
          </a:p>
          <a:p>
            <a:pPr algn="ctr"/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985482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B9820A0A1FBD949AC9A049D1138D0AE" ma:contentTypeVersion="17" ma:contentTypeDescription="Create a new document." ma:contentTypeScope="" ma:versionID="f2e4aaf342f3a48bba502d5ab6f03a58">
  <xsd:schema xmlns:xsd="http://www.w3.org/2001/XMLSchema" xmlns:xs="http://www.w3.org/2001/XMLSchema" xmlns:p="http://schemas.microsoft.com/office/2006/metadata/properties" xmlns:ns3="d9fabccb-faaa-45b3-83e8-133f674a9a70" xmlns:ns4="b074ab2f-13f2-4a0a-a0d8-98b0f0820783" targetNamespace="http://schemas.microsoft.com/office/2006/metadata/properties" ma:root="true" ma:fieldsID="00c1004067b27c02f48503b0aae8ee6f" ns3:_="" ns4:_="">
    <xsd:import namespace="d9fabccb-faaa-45b3-83e8-133f674a9a70"/>
    <xsd:import namespace="b074ab2f-13f2-4a0a-a0d8-98b0f082078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fabccb-faaa-45b3-83e8-133f674a9a7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74ab2f-13f2-4a0a-a0d8-98b0f082078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9fabccb-faaa-45b3-83e8-133f674a9a70" xsi:nil="true"/>
  </documentManagement>
</p:properties>
</file>

<file path=customXml/itemProps1.xml><?xml version="1.0" encoding="utf-8"?>
<ds:datastoreItem xmlns:ds="http://schemas.openxmlformats.org/officeDocument/2006/customXml" ds:itemID="{4E44C506-C986-44E5-8773-FB7F9E8EF6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9fabccb-faaa-45b3-83e8-133f674a9a70"/>
    <ds:schemaRef ds:uri="b074ab2f-13f2-4a0a-a0d8-98b0f08207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497535D-D0EF-498C-8A0C-8C8DAB8E9F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7B5C00-8D8D-482A-8924-6D1C7E4DF259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b074ab2f-13f2-4a0a-a0d8-98b0f0820783"/>
    <ds:schemaRef ds:uri="http://www.w3.org/XML/1998/namespace"/>
    <ds:schemaRef ds:uri="http://schemas.microsoft.com/office/infopath/2007/PartnerControls"/>
    <ds:schemaRef ds:uri="d9fabccb-faaa-45b3-83e8-133f674a9a7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28166</TotalTime>
  <Words>303</Words>
  <Application>Microsoft Office PowerPoint</Application>
  <PresentationFormat>Widescreen</PresentationFormat>
  <Paragraphs>35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Arial Rounded MT Bold</vt:lpstr>
      <vt:lpstr>Bahnschrift SemiBold Condensed</vt:lpstr>
      <vt:lpstr>Berlin Sans FB Demi</vt:lpstr>
      <vt:lpstr>Calibri</vt:lpstr>
      <vt:lpstr>Calibri Light</vt:lpstr>
      <vt:lpstr>Office Theme</vt:lpstr>
      <vt:lpstr>SCHOOL COUNCIL:  CLASS FEEDBACK</vt:lpstr>
      <vt:lpstr>What are the School Council focusing on this year?</vt:lpstr>
      <vt:lpstr>What are the School Council focusing on this year?</vt:lpstr>
      <vt:lpstr>The School Council listens!</vt:lpstr>
      <vt:lpstr>What other rights will we be looking at?</vt:lpstr>
    </vt:vector>
  </TitlesOfParts>
  <Company>Willows Timperley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COUNCIL: MEETING 1</dc:title>
  <dc:creator>Paul Jennings</dc:creator>
  <cp:lastModifiedBy>Kirsten Warren</cp:lastModifiedBy>
  <cp:revision>12</cp:revision>
  <dcterms:created xsi:type="dcterms:W3CDTF">2022-10-05T12:53:26Z</dcterms:created>
  <dcterms:modified xsi:type="dcterms:W3CDTF">2024-01-09T16:05:17Z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0x010100FB9820A0A1FBD949AC9A049D1138D0AE</vt:lpwstr>
  </property>
</Properties>
</file>