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28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060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04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897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05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99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499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337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602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573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13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74EE8-8004-407D-A31A-49CE5FA854A3}" type="datetimeFigureOut">
              <a:rPr lang="en-GB" smtClean="0"/>
              <a:t>26/11/2023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A62D0-E49C-4C0C-9F55-319B46123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616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074" y="2854579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-34038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School Council Assembly</a:t>
            </a:r>
            <a:br>
              <a:rPr lang="en-GB" dirty="0" smtClean="0">
                <a:latin typeface="Bahnschrift SemiBold Condensed" panose="020B0502040204020203" pitchFamily="34" charset="0"/>
              </a:rPr>
            </a:br>
            <a:r>
              <a:rPr lang="en-GB" dirty="0" smtClean="0">
                <a:latin typeface="Bahnschrift SemiBold Condensed" panose="020B0502040204020203" pitchFamily="34" charset="0"/>
              </a:rPr>
              <a:t>28/11/2023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456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2196" y="2203078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2376" y="0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was the School Council’s aim last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2777" y="2824130"/>
            <a:ext cx="546898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To raise awareness amongst teachers and pupils about our diversity within school: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Diversity Day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Diversity Fair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Neurodiversity day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Which school values did we demonstrate on these days?</a:t>
            </a:r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069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899" y="2307581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84522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Who is on the School Council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Sylvie G (Head Girl)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Rory F (Head Boy)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Holly A (6)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Jack A (6)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Henry E (5)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Chloe B (5)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Tilly W (4)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Charlie B (4)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Sophia H (3)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Abigail P (3)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Bertie R (2)</a:t>
            </a: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Erin L-S (2)</a:t>
            </a: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44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899" y="2307581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84522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3737" y="2769326"/>
            <a:ext cx="521643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CHILDREN’S RIGHTS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What is a ‘right’? 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A right is a freedom that you are entitled to. These are often written in law and should be protected.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E.g. Human rights are the basic rights and freedoms that belong to every person in the world, from birth until death.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824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899" y="2307581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84522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3737" y="2769326"/>
            <a:ext cx="521643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The specific set of children’s rights we will be focusing on are those in the United Nations Convention on the Rights of the Child (UNCRC)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As it is written by the United Nations, this means these rights are INTERNATIONAL and should be afforded to every single child in the world. 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831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2561" y="2446919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323859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0343" y="2307581"/>
            <a:ext cx="521643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Some of the main rights children have, as stated by the convention are:</a:t>
            </a: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Life, survival and development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Arial Rounded MT Bold" panose="020F070403050403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Protection from violence, abuse or neglect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Arial Rounded MT Bold" panose="020F070403050403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An education that enables children to fulfil their potential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Arial Rounded MT Bold" panose="020F070403050403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Be raised by, or have a relationship with, their parents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Arial Rounded MT Bold" panose="020F070403050403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Arial Rounded MT Bold" panose="020F0704030504030204" pitchFamily="34" charset="0"/>
              </a:rPr>
              <a:t>Express their opinions and be listened to.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3260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8835" y="2455628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6548" y="-332567"/>
            <a:ext cx="8908869" cy="2170076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9897" y="2168243"/>
            <a:ext cx="63322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This year the School Council will focus on different rights to champion each term/half term to ensure you know what you and ALL children are entitled to.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 far this year, the schoo</a:t>
            </a:r>
            <a:r>
              <a:rPr lang="en-GB" dirty="0">
                <a:latin typeface="Arial Rounded MT Bold" panose="020F0704030504030204" pitchFamily="34" charset="0"/>
              </a:rPr>
              <a:t>l</a:t>
            </a:r>
            <a:r>
              <a:rPr lang="en-GB" dirty="0" smtClean="0">
                <a:latin typeface="Arial Rounded MT Bold" panose="020F0704030504030204" pitchFamily="34" charset="0"/>
              </a:rPr>
              <a:t> has focused on: </a:t>
            </a: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solidFill>
                  <a:srgbClr val="00B050"/>
                </a:solidFill>
                <a:latin typeface="Arial Rounded MT Bold" panose="020F0704030504030204" pitchFamily="34" charset="0"/>
              </a:rPr>
              <a:t>Article 27/42: You have the right to a good enough standard of living. This means you should have food, clothes and a place to live. </a:t>
            </a:r>
          </a:p>
          <a:p>
            <a:pPr algn="ctr"/>
            <a:endParaRPr lang="en-GB" dirty="0" smtClean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 far this year, the school council has focused on: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Article 12/42: You have the right to an opinion and for it to be taken seriously.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7547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323859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other rights will we be looking at?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2440" y="2063741"/>
            <a:ext cx="112471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lvl="0"/>
            <a:endParaRPr lang="en-GB" dirty="0">
              <a:latin typeface="Arial Rounded MT Bold" panose="020F070403050403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You have the right to be with friends and join or set up clubs, unless this breaks the rights of others</a:t>
            </a:r>
            <a:r>
              <a:rPr lang="en-GB" sz="2400" dirty="0" smtClean="0">
                <a:solidFill>
                  <a:srgbClr val="7030A0"/>
                </a:solidFill>
                <a:latin typeface="Arial Rounded MT Bold" panose="020F0704030504030204" pitchFamily="34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You </a:t>
            </a:r>
            <a:r>
              <a:rPr lang="en-GB" sz="24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have the right to play and relax by doing things like sports, music and drama</a:t>
            </a:r>
            <a:r>
              <a:rPr lang="en-GB" sz="24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400" dirty="0">
              <a:latin typeface="Arial Rounded MT Bold" panose="020F070403050403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If you come from a minority group, because of your race, religion or language, you have the right to enjoy your own culture, practise your own religion, and use your own language.</a:t>
            </a:r>
          </a:p>
          <a:p>
            <a:pPr algn="ctr"/>
            <a:r>
              <a:rPr lang="en-GB" sz="2400" dirty="0" smtClean="0">
                <a:latin typeface="Arial Rounded MT Bold" panose="020F0704030504030204" pitchFamily="34" charset="0"/>
              </a:rPr>
              <a:t> </a:t>
            </a:r>
            <a:endParaRPr lang="en-GB" sz="2400" dirty="0">
              <a:latin typeface="Arial Rounded MT Bold" panose="020F0704030504030204" pitchFamily="34" charset="0"/>
            </a:endParaRPr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4855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505</Words>
  <Application>Microsoft Office PowerPoint</Application>
  <PresentationFormat>Widescreen</PresentationFormat>
  <Paragraphs>67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Arial Rounded MT Bold</vt:lpstr>
      <vt:lpstr>Bahnschrift SemiBold Condensed</vt:lpstr>
      <vt:lpstr>Calibri</vt:lpstr>
      <vt:lpstr>Calibri Light</vt:lpstr>
      <vt:lpstr>Office Theme</vt:lpstr>
      <vt:lpstr>School Council Assembly 28/11/2023</vt:lpstr>
      <vt:lpstr>What was the School Council’s aim last year?</vt:lpstr>
      <vt:lpstr>Who is on the School Council this year?</vt:lpstr>
      <vt:lpstr>What are the School Council focusing on this year?</vt:lpstr>
      <vt:lpstr>What are the School Council focusing on this year?</vt:lpstr>
      <vt:lpstr>What are the School Council focusing on this year?</vt:lpstr>
      <vt:lpstr>What are the School Council focusing on this year?</vt:lpstr>
      <vt:lpstr>What other rights will we be looking at?</vt:lpstr>
    </vt:vector>
  </TitlesOfParts>
  <Company>Willows Timperley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Council Assembly 28/11/2023</dc:title>
  <dc:creator>Paul Jennings</dc:creator>
  <cp:lastModifiedBy>Paul Jennings</cp:lastModifiedBy>
  <cp:revision>5</cp:revision>
  <dcterms:created xsi:type="dcterms:W3CDTF">2023-11-26T14:37:22Z</dcterms:created>
  <dcterms:modified xsi:type="dcterms:W3CDTF">2023-11-26T15:09:45Z</dcterms:modified>
</cp:coreProperties>
</file>